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8" r:id="rId5"/>
    <p:sldId id="260" r:id="rId6"/>
    <p:sldId id="261" r:id="rId7"/>
    <p:sldId id="263" r:id="rId8"/>
    <p:sldId id="264" r:id="rId9"/>
    <p:sldId id="262" r:id="rId10"/>
    <p:sldId id="265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353"/>
    <a:srgbClr val="AFD6F7"/>
    <a:srgbClr val="465CA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8A089A-0230-6E02-EC4C-E97A73E14174}" v="4" dt="2026-01-14T21:38:14.3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404" autoAdjust="0"/>
  </p:normalViewPr>
  <p:slideViewPr>
    <p:cSldViewPr snapToGrid="0">
      <p:cViewPr varScale="1">
        <p:scale>
          <a:sx n="101" d="100"/>
          <a:sy n="101" d="100"/>
        </p:scale>
        <p:origin x="59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Romero" userId="S::lromero@salc.org::973a68fa-aea1-4d66-8807-bf1b6a6059c9" providerId="AD" clId="Web-{6F7F9141-E2B7-CF88-CDDA-BD826D86EAD2}"/>
    <pc:docChg chg="addSld delSld modSld">
      <pc:chgData name="Lisa Romero" userId="S::lromero@salc.org::973a68fa-aea1-4d66-8807-bf1b6a6059c9" providerId="AD" clId="Web-{6F7F9141-E2B7-CF88-CDDA-BD826D86EAD2}" dt="2025-12-15T22:28:59.491" v="692" actId="20577"/>
      <pc:docMkLst>
        <pc:docMk/>
      </pc:docMkLst>
      <pc:sldChg chg="modSp">
        <pc:chgData name="Lisa Romero" userId="S::lromero@salc.org::973a68fa-aea1-4d66-8807-bf1b6a6059c9" providerId="AD" clId="Web-{6F7F9141-E2B7-CF88-CDDA-BD826D86EAD2}" dt="2025-12-15T21:33:52.096" v="384"/>
        <pc:sldMkLst>
          <pc:docMk/>
          <pc:sldMk cId="3013569396" sldId="258"/>
        </pc:sldMkLst>
        <pc:spChg chg="mod">
          <ac:chgData name="Lisa Romero" userId="S::lromero@salc.org::973a68fa-aea1-4d66-8807-bf1b6a6059c9" providerId="AD" clId="Web-{6F7F9141-E2B7-CF88-CDDA-BD826D86EAD2}" dt="2025-12-15T21:33:52.096" v="384"/>
          <ac:spMkLst>
            <pc:docMk/>
            <pc:sldMk cId="3013569396" sldId="258"/>
            <ac:spMk id="5" creationId="{58235A7A-1BDF-DB07-8D1D-2F6A35CAF397}"/>
          </ac:spMkLst>
        </pc:spChg>
      </pc:sldChg>
      <pc:sldChg chg="modSp add del">
        <pc:chgData name="Lisa Romero" userId="S::lromero@salc.org::973a68fa-aea1-4d66-8807-bf1b6a6059c9" providerId="AD" clId="Web-{6F7F9141-E2B7-CF88-CDDA-BD826D86EAD2}" dt="2025-12-15T21:49:47.661" v="487" actId="20577"/>
        <pc:sldMkLst>
          <pc:docMk/>
          <pc:sldMk cId="3004954733" sldId="259"/>
        </pc:sldMkLst>
        <pc:spChg chg="mod">
          <ac:chgData name="Lisa Romero" userId="S::lromero@salc.org::973a68fa-aea1-4d66-8807-bf1b6a6059c9" providerId="AD" clId="Web-{6F7F9141-E2B7-CF88-CDDA-BD826D86EAD2}" dt="2025-12-15T21:49:47.661" v="487" actId="20577"/>
          <ac:spMkLst>
            <pc:docMk/>
            <pc:sldMk cId="3004954733" sldId="259"/>
            <ac:spMk id="4" creationId="{228D3F70-B38A-D06B-CCA8-D2687FD59EC4}"/>
          </ac:spMkLst>
        </pc:spChg>
        <pc:spChg chg="mod">
          <ac:chgData name="Lisa Romero" userId="S::lromero@salc.org::973a68fa-aea1-4d66-8807-bf1b6a6059c9" providerId="AD" clId="Web-{6F7F9141-E2B7-CF88-CDDA-BD826D86EAD2}" dt="2025-12-15T21:06:46.986" v="200" actId="20577"/>
          <ac:spMkLst>
            <pc:docMk/>
            <pc:sldMk cId="3004954733" sldId="259"/>
            <ac:spMk id="5" creationId="{1F62DDF2-6E82-DC52-F9A1-C2F6BED12B0A}"/>
          </ac:spMkLst>
        </pc:spChg>
        <pc:spChg chg="mod">
          <ac:chgData name="Lisa Romero" userId="S::lromero@salc.org::973a68fa-aea1-4d66-8807-bf1b6a6059c9" providerId="AD" clId="Web-{6F7F9141-E2B7-CF88-CDDA-BD826D86EAD2}" dt="2025-12-15T21:36:30.208" v="396"/>
          <ac:spMkLst>
            <pc:docMk/>
            <pc:sldMk cId="3004954733" sldId="259"/>
            <ac:spMk id="6" creationId="{4AF91500-E83D-B45E-BEA7-F6553B34FDAC}"/>
          </ac:spMkLst>
        </pc:spChg>
        <pc:spChg chg="mod">
          <ac:chgData name="Lisa Romero" userId="S::lromero@salc.org::973a68fa-aea1-4d66-8807-bf1b6a6059c9" providerId="AD" clId="Web-{6F7F9141-E2B7-CF88-CDDA-BD826D86EAD2}" dt="2025-12-15T21:08:27.911" v="218" actId="20577"/>
          <ac:spMkLst>
            <pc:docMk/>
            <pc:sldMk cId="3004954733" sldId="259"/>
            <ac:spMk id="7" creationId="{4252F996-923D-76B7-B026-252DB77E5E68}"/>
          </ac:spMkLst>
        </pc:spChg>
      </pc:sldChg>
      <pc:sldChg chg="modSp modNotes">
        <pc:chgData name="Lisa Romero" userId="S::lromero@salc.org::973a68fa-aea1-4d66-8807-bf1b6a6059c9" providerId="AD" clId="Web-{6F7F9141-E2B7-CF88-CDDA-BD826D86EAD2}" dt="2025-12-15T21:25:34.071" v="311" actId="20577"/>
        <pc:sldMkLst>
          <pc:docMk/>
          <pc:sldMk cId="4067389162" sldId="260"/>
        </pc:sldMkLst>
        <pc:spChg chg="mod">
          <ac:chgData name="Lisa Romero" userId="S::lromero@salc.org::973a68fa-aea1-4d66-8807-bf1b6a6059c9" providerId="AD" clId="Web-{6F7F9141-E2B7-CF88-CDDA-BD826D86EAD2}" dt="2025-12-15T20:45:58.077" v="1" actId="20577"/>
          <ac:spMkLst>
            <pc:docMk/>
            <pc:sldMk cId="4067389162" sldId="260"/>
            <ac:spMk id="3" creationId="{BD2B21D4-FB94-1158-0AEF-855F3DADFD0F}"/>
          </ac:spMkLst>
        </pc:spChg>
        <pc:spChg chg="mod">
          <ac:chgData name="Lisa Romero" userId="S::lromero@salc.org::973a68fa-aea1-4d66-8807-bf1b6a6059c9" providerId="AD" clId="Web-{6F7F9141-E2B7-CF88-CDDA-BD826D86EAD2}" dt="2025-12-15T21:25:34.071" v="311" actId="20577"/>
          <ac:spMkLst>
            <pc:docMk/>
            <pc:sldMk cId="4067389162" sldId="260"/>
            <ac:spMk id="7" creationId="{30FAF5BD-6166-F2D4-1643-619C730BE0B3}"/>
          </ac:spMkLst>
        </pc:spChg>
      </pc:sldChg>
      <pc:sldChg chg="modSp modNotes">
        <pc:chgData name="Lisa Romero" userId="S::lromero@salc.org::973a68fa-aea1-4d66-8807-bf1b6a6059c9" providerId="AD" clId="Web-{6F7F9141-E2B7-CF88-CDDA-BD826D86EAD2}" dt="2025-12-15T21:30:13.734" v="369"/>
        <pc:sldMkLst>
          <pc:docMk/>
          <pc:sldMk cId="1575074673" sldId="261"/>
        </pc:sldMkLst>
        <pc:spChg chg="mod">
          <ac:chgData name="Lisa Romero" userId="S::lromero@salc.org::973a68fa-aea1-4d66-8807-bf1b6a6059c9" providerId="AD" clId="Web-{6F7F9141-E2B7-CF88-CDDA-BD826D86EAD2}" dt="2025-12-15T21:21:45.826" v="260" actId="20577"/>
          <ac:spMkLst>
            <pc:docMk/>
            <pc:sldMk cId="1575074673" sldId="261"/>
            <ac:spMk id="2" creationId="{26FB23D8-5625-8E7E-3BD1-9635AD4608C6}"/>
          </ac:spMkLst>
        </pc:spChg>
        <pc:spChg chg="mod">
          <ac:chgData name="Lisa Romero" userId="S::lromero@salc.org::973a68fa-aea1-4d66-8807-bf1b6a6059c9" providerId="AD" clId="Web-{6F7F9141-E2B7-CF88-CDDA-BD826D86EAD2}" dt="2025-12-15T21:27:41.231" v="328"/>
          <ac:spMkLst>
            <pc:docMk/>
            <pc:sldMk cId="1575074673" sldId="261"/>
            <ac:spMk id="12" creationId="{785ADC83-20EB-2B6B-4E92-A6CAA46F78B2}"/>
          </ac:spMkLst>
        </pc:spChg>
        <pc:spChg chg="mod">
          <ac:chgData name="Lisa Romero" userId="S::lromero@salc.org::973a68fa-aea1-4d66-8807-bf1b6a6059c9" providerId="AD" clId="Web-{6F7F9141-E2B7-CF88-CDDA-BD826D86EAD2}" dt="2025-12-15T20:59:51.730" v="156"/>
          <ac:spMkLst>
            <pc:docMk/>
            <pc:sldMk cId="1575074673" sldId="261"/>
            <ac:spMk id="15" creationId="{E6336730-CCDD-5351-17E1-630ACA682CFD}"/>
          </ac:spMkLst>
        </pc:spChg>
        <pc:spChg chg="mod">
          <ac:chgData name="Lisa Romero" userId="S::lromero@salc.org::973a68fa-aea1-4d66-8807-bf1b6a6059c9" providerId="AD" clId="Web-{6F7F9141-E2B7-CF88-CDDA-BD826D86EAD2}" dt="2025-12-15T21:00:30.699" v="160"/>
          <ac:spMkLst>
            <pc:docMk/>
            <pc:sldMk cId="1575074673" sldId="261"/>
            <ac:spMk id="20" creationId="{4904B70E-2B3F-C6DA-F7B5-BDD8D4C60CE1}"/>
          </ac:spMkLst>
        </pc:spChg>
        <pc:picChg chg="mod">
          <ac:chgData name="Lisa Romero" userId="S::lromero@salc.org::973a68fa-aea1-4d66-8807-bf1b6a6059c9" providerId="AD" clId="Web-{6F7F9141-E2B7-CF88-CDDA-BD826D86EAD2}" dt="2025-12-15T20:58:23.182" v="151" actId="1076"/>
          <ac:picMkLst>
            <pc:docMk/>
            <pc:sldMk cId="1575074673" sldId="261"/>
            <ac:picMk id="14" creationId="{535BD015-E0E7-95C3-194A-1D97AAB59672}"/>
          </ac:picMkLst>
        </pc:picChg>
        <pc:picChg chg="mod">
          <ac:chgData name="Lisa Romero" userId="S::lromero@salc.org::973a68fa-aea1-4d66-8807-bf1b6a6059c9" providerId="AD" clId="Web-{6F7F9141-E2B7-CF88-CDDA-BD826D86EAD2}" dt="2025-12-15T21:00:52.184" v="162" actId="1076"/>
          <ac:picMkLst>
            <pc:docMk/>
            <pc:sldMk cId="1575074673" sldId="261"/>
            <ac:picMk id="17" creationId="{F5D750CF-6FBB-5B49-2ED5-28CFE48FF81D}"/>
          </ac:picMkLst>
        </pc:picChg>
        <pc:picChg chg="mod">
          <ac:chgData name="Lisa Romero" userId="S::lromero@salc.org::973a68fa-aea1-4d66-8807-bf1b6a6059c9" providerId="AD" clId="Web-{6F7F9141-E2B7-CF88-CDDA-BD826D86EAD2}" dt="2025-12-15T20:54:02.928" v="138" actId="1076"/>
          <ac:picMkLst>
            <pc:docMk/>
            <pc:sldMk cId="1575074673" sldId="261"/>
            <ac:picMk id="4098" creationId="{8954D76E-364B-B95C-4C27-060B44099145}"/>
          </ac:picMkLst>
        </pc:picChg>
      </pc:sldChg>
      <pc:sldChg chg="modSp">
        <pc:chgData name="Lisa Romero" userId="S::lromero@salc.org::973a68fa-aea1-4d66-8807-bf1b6a6059c9" providerId="AD" clId="Web-{6F7F9141-E2B7-CF88-CDDA-BD826D86EAD2}" dt="2025-12-15T22:11:28.220" v="595" actId="1076"/>
        <pc:sldMkLst>
          <pc:docMk/>
          <pc:sldMk cId="554686089" sldId="262"/>
        </pc:sldMkLst>
        <pc:spChg chg="mod">
          <ac:chgData name="Lisa Romero" userId="S::lromero@salc.org::973a68fa-aea1-4d66-8807-bf1b6a6059c9" providerId="AD" clId="Web-{6F7F9141-E2B7-CF88-CDDA-BD826D86EAD2}" dt="2025-12-15T21:50:44.021" v="489" actId="20577"/>
          <ac:spMkLst>
            <pc:docMk/>
            <pc:sldMk cId="554686089" sldId="262"/>
            <ac:spMk id="3" creationId="{30BA1313-96B9-4F17-0FDB-246E293CFA0E}"/>
          </ac:spMkLst>
        </pc:spChg>
        <pc:spChg chg="mod">
          <ac:chgData name="Lisa Romero" userId="S::lromero@salc.org::973a68fa-aea1-4d66-8807-bf1b6a6059c9" providerId="AD" clId="Web-{6F7F9141-E2B7-CF88-CDDA-BD826D86EAD2}" dt="2025-12-15T21:55:41.676" v="525" actId="14100"/>
          <ac:spMkLst>
            <pc:docMk/>
            <pc:sldMk cId="554686089" sldId="262"/>
            <ac:spMk id="5" creationId="{E6D36706-6305-F1DB-FA6E-32A78EBC0211}"/>
          </ac:spMkLst>
        </pc:spChg>
        <pc:spChg chg="mod">
          <ac:chgData name="Lisa Romero" userId="S::lromero@salc.org::973a68fa-aea1-4d66-8807-bf1b6a6059c9" providerId="AD" clId="Web-{6F7F9141-E2B7-CF88-CDDA-BD826D86EAD2}" dt="2025-12-15T21:55:53.661" v="526" actId="14100"/>
          <ac:spMkLst>
            <pc:docMk/>
            <pc:sldMk cId="554686089" sldId="262"/>
            <ac:spMk id="6" creationId="{D7A425D4-20BB-77FF-3240-EDE4924EA321}"/>
          </ac:spMkLst>
        </pc:spChg>
        <pc:spChg chg="mod">
          <ac:chgData name="Lisa Romero" userId="S::lromero@salc.org::973a68fa-aea1-4d66-8807-bf1b6a6059c9" providerId="AD" clId="Web-{6F7F9141-E2B7-CF88-CDDA-BD826D86EAD2}" dt="2025-12-15T22:04:58.476" v="563" actId="20577"/>
          <ac:spMkLst>
            <pc:docMk/>
            <pc:sldMk cId="554686089" sldId="262"/>
            <ac:spMk id="9" creationId="{269D59BA-2E7B-84EC-F18D-737E479B6129}"/>
          </ac:spMkLst>
        </pc:spChg>
        <pc:spChg chg="mod">
          <ac:chgData name="Lisa Romero" userId="S::lromero@salc.org::973a68fa-aea1-4d66-8807-bf1b6a6059c9" providerId="AD" clId="Web-{6F7F9141-E2B7-CF88-CDDA-BD826D86EAD2}" dt="2025-12-15T22:11:28.220" v="595" actId="1076"/>
          <ac:spMkLst>
            <pc:docMk/>
            <pc:sldMk cId="554686089" sldId="262"/>
            <ac:spMk id="10" creationId="{3CE18BF9-7C73-14F2-AFF7-5477CB6A0967}"/>
          </ac:spMkLst>
        </pc:spChg>
        <pc:spChg chg="mod">
          <ac:chgData name="Lisa Romero" userId="S::lromero@salc.org::973a68fa-aea1-4d66-8807-bf1b6a6059c9" providerId="AD" clId="Web-{6F7F9141-E2B7-CF88-CDDA-BD826D86EAD2}" dt="2025-12-15T22:11:04.515" v="593" actId="20577"/>
          <ac:spMkLst>
            <pc:docMk/>
            <pc:sldMk cId="554686089" sldId="262"/>
            <ac:spMk id="11" creationId="{CFD16C62-4F69-5A3C-E49C-ABF27C44784B}"/>
          </ac:spMkLst>
        </pc:spChg>
        <pc:spChg chg="mod">
          <ac:chgData name="Lisa Romero" userId="S::lromero@salc.org::973a68fa-aea1-4d66-8807-bf1b6a6059c9" providerId="AD" clId="Web-{6F7F9141-E2B7-CF88-CDDA-BD826D86EAD2}" dt="2025-12-15T22:10:51.998" v="591" actId="20577"/>
          <ac:spMkLst>
            <pc:docMk/>
            <pc:sldMk cId="554686089" sldId="262"/>
            <ac:spMk id="12" creationId="{269447E2-B91C-976C-D308-D623753621BF}"/>
          </ac:spMkLst>
        </pc:spChg>
        <pc:picChg chg="mod">
          <ac:chgData name="Lisa Romero" userId="S::lromero@salc.org::973a68fa-aea1-4d66-8807-bf1b6a6059c9" providerId="AD" clId="Web-{6F7F9141-E2B7-CF88-CDDA-BD826D86EAD2}" dt="2025-12-15T22:06:12.680" v="572" actId="1076"/>
          <ac:picMkLst>
            <pc:docMk/>
            <pc:sldMk cId="554686089" sldId="262"/>
            <ac:picMk id="1026" creationId="{0D8C1629-4DD9-8426-5058-CF7CAFEA3705}"/>
          </ac:picMkLst>
        </pc:picChg>
      </pc:sldChg>
      <pc:sldChg chg="modSp modNotes">
        <pc:chgData name="Lisa Romero" userId="S::lromero@salc.org::973a68fa-aea1-4d66-8807-bf1b6a6059c9" providerId="AD" clId="Web-{6F7F9141-E2B7-CF88-CDDA-BD826D86EAD2}" dt="2025-12-15T22:26:33.826" v="683" actId="1076"/>
        <pc:sldMkLst>
          <pc:docMk/>
          <pc:sldMk cId="930380683" sldId="263"/>
        </pc:sldMkLst>
        <pc:spChg chg="mod">
          <ac:chgData name="Lisa Romero" userId="S::lromero@salc.org::973a68fa-aea1-4d66-8807-bf1b6a6059c9" providerId="AD" clId="Web-{6F7F9141-E2B7-CF88-CDDA-BD826D86EAD2}" dt="2025-12-15T22:26:33.826" v="683" actId="1076"/>
          <ac:spMkLst>
            <pc:docMk/>
            <pc:sldMk cId="930380683" sldId="263"/>
            <ac:spMk id="2" creationId="{96169037-91A5-AB97-D68A-2BD4ABD3BB0B}"/>
          </ac:spMkLst>
        </pc:spChg>
        <pc:spChg chg="mod">
          <ac:chgData name="Lisa Romero" userId="S::lromero@salc.org::973a68fa-aea1-4d66-8807-bf1b6a6059c9" providerId="AD" clId="Web-{6F7F9141-E2B7-CF88-CDDA-BD826D86EAD2}" dt="2025-12-15T22:25:05.247" v="678" actId="20577"/>
          <ac:spMkLst>
            <pc:docMk/>
            <pc:sldMk cId="930380683" sldId="263"/>
            <ac:spMk id="4" creationId="{EB619A1A-E4C7-723A-0D79-70F72FE2B6FD}"/>
          </ac:spMkLst>
        </pc:spChg>
        <pc:spChg chg="mod">
          <ac:chgData name="Lisa Romero" userId="S::lromero@salc.org::973a68fa-aea1-4d66-8807-bf1b6a6059c9" providerId="AD" clId="Web-{6F7F9141-E2B7-CF88-CDDA-BD826D86EAD2}" dt="2025-12-15T22:26:18.154" v="682" actId="1076"/>
          <ac:spMkLst>
            <pc:docMk/>
            <pc:sldMk cId="930380683" sldId="263"/>
            <ac:spMk id="5" creationId="{4F0A70FB-787F-B014-F865-C4778F622DFB}"/>
          </ac:spMkLst>
        </pc:spChg>
        <pc:picChg chg="mod">
          <ac:chgData name="Lisa Romero" userId="S::lromero@salc.org::973a68fa-aea1-4d66-8807-bf1b6a6059c9" providerId="AD" clId="Web-{6F7F9141-E2B7-CF88-CDDA-BD826D86EAD2}" dt="2025-12-15T22:20:19.461" v="658" actId="1076"/>
          <ac:picMkLst>
            <pc:docMk/>
            <pc:sldMk cId="930380683" sldId="263"/>
            <ac:picMk id="2050" creationId="{8EEDACD3-E17D-C3A5-ADA1-D5B8C7451DB1}"/>
          </ac:picMkLst>
        </pc:picChg>
      </pc:sldChg>
      <pc:sldChg chg="modSp">
        <pc:chgData name="Lisa Romero" userId="S::lromero@salc.org::973a68fa-aea1-4d66-8807-bf1b6a6059c9" providerId="AD" clId="Web-{6F7F9141-E2B7-CF88-CDDA-BD826D86EAD2}" dt="2025-12-15T22:28:59.491" v="692" actId="20577"/>
        <pc:sldMkLst>
          <pc:docMk/>
          <pc:sldMk cId="834177909" sldId="264"/>
        </pc:sldMkLst>
        <pc:spChg chg="mod">
          <ac:chgData name="Lisa Romero" userId="S::lromero@salc.org::973a68fa-aea1-4d66-8807-bf1b6a6059c9" providerId="AD" clId="Web-{6F7F9141-E2B7-CF88-CDDA-BD826D86EAD2}" dt="2025-12-15T21:54:45.375" v="517" actId="20577"/>
          <ac:spMkLst>
            <pc:docMk/>
            <pc:sldMk cId="834177909" sldId="264"/>
            <ac:spMk id="4" creationId="{86669E2C-E295-88B4-AAED-60F24A443725}"/>
          </ac:spMkLst>
        </pc:spChg>
        <pc:spChg chg="mod">
          <ac:chgData name="Lisa Romero" userId="S::lromero@salc.org::973a68fa-aea1-4d66-8807-bf1b6a6059c9" providerId="AD" clId="Web-{6F7F9141-E2B7-CF88-CDDA-BD826D86EAD2}" dt="2025-12-15T22:28:59.491" v="692" actId="20577"/>
          <ac:spMkLst>
            <pc:docMk/>
            <pc:sldMk cId="834177909" sldId="264"/>
            <ac:spMk id="5" creationId="{3BC4F3C3-5146-FEC3-2E46-8CFD440CAB86}"/>
          </ac:spMkLst>
        </pc:spChg>
      </pc:sldChg>
      <pc:sldChg chg="delSp modSp modNotes">
        <pc:chgData name="Lisa Romero" userId="S::lromero@salc.org::973a68fa-aea1-4d66-8807-bf1b6a6059c9" providerId="AD" clId="Web-{6F7F9141-E2B7-CF88-CDDA-BD826D86EAD2}" dt="2025-12-15T22:10:10.229" v="587" actId="20577"/>
        <pc:sldMkLst>
          <pc:docMk/>
          <pc:sldMk cId="2592153066" sldId="265"/>
        </pc:sldMkLst>
        <pc:spChg chg="mod">
          <ac:chgData name="Lisa Romero" userId="S::lromero@salc.org::973a68fa-aea1-4d66-8807-bf1b6a6059c9" providerId="AD" clId="Web-{6F7F9141-E2B7-CF88-CDDA-BD826D86EAD2}" dt="2025-12-15T21:40:59.789" v="437" actId="20577"/>
          <ac:spMkLst>
            <pc:docMk/>
            <pc:sldMk cId="2592153066" sldId="265"/>
            <ac:spMk id="16" creationId="{27C2AAC0-5A95-E660-15C0-47ABCF879672}"/>
          </ac:spMkLst>
        </pc:spChg>
        <pc:spChg chg="mod">
          <ac:chgData name="Lisa Romero" userId="S::lromero@salc.org::973a68fa-aea1-4d66-8807-bf1b6a6059c9" providerId="AD" clId="Web-{6F7F9141-E2B7-CF88-CDDA-BD826D86EAD2}" dt="2025-12-15T21:43:12.107" v="452" actId="14100"/>
          <ac:spMkLst>
            <pc:docMk/>
            <pc:sldMk cId="2592153066" sldId="265"/>
            <ac:spMk id="17" creationId="{329044AD-0AB8-C7E7-0240-966C8188837C}"/>
          </ac:spMkLst>
        </pc:spChg>
        <pc:spChg chg="mod">
          <ac:chgData name="Lisa Romero" userId="S::lromero@salc.org::973a68fa-aea1-4d66-8807-bf1b6a6059c9" providerId="AD" clId="Web-{6F7F9141-E2B7-CF88-CDDA-BD826D86EAD2}" dt="2025-12-15T21:39:49.552" v="427" actId="20577"/>
          <ac:spMkLst>
            <pc:docMk/>
            <pc:sldMk cId="2592153066" sldId="265"/>
            <ac:spMk id="18" creationId="{39C159F2-75E9-5136-A6E8-B5E22274DE27}"/>
          </ac:spMkLst>
        </pc:spChg>
        <pc:spChg chg="mod">
          <ac:chgData name="Lisa Romero" userId="S::lromero@salc.org::973a68fa-aea1-4d66-8807-bf1b6a6059c9" providerId="AD" clId="Web-{6F7F9141-E2B7-CF88-CDDA-BD826D86EAD2}" dt="2025-12-15T21:41:08.790" v="438" actId="20577"/>
          <ac:spMkLst>
            <pc:docMk/>
            <pc:sldMk cId="2592153066" sldId="265"/>
            <ac:spMk id="19" creationId="{1A63F27E-50F7-1766-9609-86A6BDB3E79A}"/>
          </ac:spMkLst>
        </pc:spChg>
        <pc:spChg chg="mod">
          <ac:chgData name="Lisa Romero" userId="S::lromero@salc.org::973a68fa-aea1-4d66-8807-bf1b6a6059c9" providerId="AD" clId="Web-{6F7F9141-E2B7-CF88-CDDA-BD826D86EAD2}" dt="2025-12-15T21:40:13.225" v="430" actId="20577"/>
          <ac:spMkLst>
            <pc:docMk/>
            <pc:sldMk cId="2592153066" sldId="265"/>
            <ac:spMk id="20" creationId="{3F49BAF4-8BB7-49F8-A3B5-32A0F5EE8D0B}"/>
          </ac:spMkLst>
        </pc:spChg>
        <pc:spChg chg="mod">
          <ac:chgData name="Lisa Romero" userId="S::lromero@salc.org::973a68fa-aea1-4d66-8807-bf1b6a6059c9" providerId="AD" clId="Web-{6F7F9141-E2B7-CF88-CDDA-BD826D86EAD2}" dt="2025-12-15T22:10:10.229" v="587" actId="20577"/>
          <ac:spMkLst>
            <pc:docMk/>
            <pc:sldMk cId="2592153066" sldId="265"/>
            <ac:spMk id="21" creationId="{963FBD5A-D8D5-29FB-0CF3-8434ED7567D3}"/>
          </ac:spMkLst>
        </pc:spChg>
        <pc:spChg chg="mod">
          <ac:chgData name="Lisa Romero" userId="S::lromero@salc.org::973a68fa-aea1-4d66-8807-bf1b6a6059c9" providerId="AD" clId="Web-{6F7F9141-E2B7-CF88-CDDA-BD826D86EAD2}" dt="2025-12-15T21:40:54.524" v="436" actId="20577"/>
          <ac:spMkLst>
            <pc:docMk/>
            <pc:sldMk cId="2592153066" sldId="265"/>
            <ac:spMk id="23" creationId="{31ECF1B3-995E-C32D-BD2A-7359071E12A3}"/>
          </ac:spMkLst>
        </pc:spChg>
        <pc:spChg chg="mod">
          <ac:chgData name="Lisa Romero" userId="S::lromero@salc.org::973a68fa-aea1-4d66-8807-bf1b6a6059c9" providerId="AD" clId="Web-{6F7F9141-E2B7-CF88-CDDA-BD826D86EAD2}" dt="2025-12-15T21:40:30.132" v="433" actId="20577"/>
          <ac:spMkLst>
            <pc:docMk/>
            <pc:sldMk cId="2592153066" sldId="265"/>
            <ac:spMk id="24" creationId="{496B05A2-3235-C651-37A9-0CE429BB8660}"/>
          </ac:spMkLst>
        </pc:spChg>
        <pc:spChg chg="mod">
          <ac:chgData name="Lisa Romero" userId="S::lromero@salc.org::973a68fa-aea1-4d66-8807-bf1b6a6059c9" providerId="AD" clId="Web-{6F7F9141-E2B7-CF88-CDDA-BD826D86EAD2}" dt="2025-12-15T21:39:57.396" v="428" actId="20577"/>
          <ac:spMkLst>
            <pc:docMk/>
            <pc:sldMk cId="2592153066" sldId="265"/>
            <ac:spMk id="25" creationId="{2BBA11B8-B708-3EE4-D619-5BE2DD4508FE}"/>
          </ac:spMkLst>
        </pc:spChg>
        <pc:spChg chg="mod">
          <ac:chgData name="Lisa Romero" userId="S::lromero@salc.org::973a68fa-aea1-4d66-8807-bf1b6a6059c9" providerId="AD" clId="Web-{6F7F9141-E2B7-CF88-CDDA-BD826D86EAD2}" dt="2025-12-15T21:40:45.601" v="435" actId="20577"/>
          <ac:spMkLst>
            <pc:docMk/>
            <pc:sldMk cId="2592153066" sldId="265"/>
            <ac:spMk id="26" creationId="{D77E774E-733B-CC06-3C2E-226EDDCFB8E2}"/>
          </ac:spMkLst>
        </pc:spChg>
        <pc:spChg chg="mod">
          <ac:chgData name="Lisa Romero" userId="S::lromero@salc.org::973a68fa-aea1-4d66-8807-bf1b6a6059c9" providerId="AD" clId="Web-{6F7F9141-E2B7-CF88-CDDA-BD826D86EAD2}" dt="2025-12-15T21:40:37.351" v="434" actId="20577"/>
          <ac:spMkLst>
            <pc:docMk/>
            <pc:sldMk cId="2592153066" sldId="265"/>
            <ac:spMk id="27" creationId="{57912F11-44D6-EFA0-0C01-442A9D1AFE22}"/>
          </ac:spMkLst>
        </pc:spChg>
        <pc:spChg chg="mod">
          <ac:chgData name="Lisa Romero" userId="S::lromero@salc.org::973a68fa-aea1-4d66-8807-bf1b6a6059c9" providerId="AD" clId="Web-{6F7F9141-E2B7-CF88-CDDA-BD826D86EAD2}" dt="2025-12-15T21:40:04.537" v="429" actId="20577"/>
          <ac:spMkLst>
            <pc:docMk/>
            <pc:sldMk cId="2592153066" sldId="265"/>
            <ac:spMk id="28" creationId="{1517364A-B760-73DE-1D11-61F065382218}"/>
          </ac:spMkLst>
        </pc:spChg>
        <pc:spChg chg="mod">
          <ac:chgData name="Lisa Romero" userId="S::lromero@salc.org::973a68fa-aea1-4d66-8807-bf1b6a6059c9" providerId="AD" clId="Web-{6F7F9141-E2B7-CF88-CDDA-BD826D86EAD2}" dt="2025-12-15T21:52:58.585" v="498" actId="20577"/>
          <ac:spMkLst>
            <pc:docMk/>
            <pc:sldMk cId="2592153066" sldId="265"/>
            <ac:spMk id="30" creationId="{08B7E970-E821-3E26-5330-3A4CA569C352}"/>
          </ac:spMkLst>
        </pc:spChg>
        <pc:spChg chg="mod">
          <ac:chgData name="Lisa Romero" userId="S::lromero@salc.org::973a68fa-aea1-4d66-8807-bf1b6a6059c9" providerId="AD" clId="Web-{6F7F9141-E2B7-CF88-CDDA-BD826D86EAD2}" dt="2025-12-15T21:47:01.924" v="469" actId="1076"/>
          <ac:spMkLst>
            <pc:docMk/>
            <pc:sldMk cId="2592153066" sldId="265"/>
            <ac:spMk id="33" creationId="{FFDEA834-364D-7B1D-4367-A1B8F018D1C1}"/>
          </ac:spMkLst>
        </pc:spChg>
        <pc:spChg chg="mod">
          <ac:chgData name="Lisa Romero" userId="S::lromero@salc.org::973a68fa-aea1-4d66-8807-bf1b6a6059c9" providerId="AD" clId="Web-{6F7F9141-E2B7-CF88-CDDA-BD826D86EAD2}" dt="2025-12-15T21:46:46.752" v="466" actId="1076"/>
          <ac:spMkLst>
            <pc:docMk/>
            <pc:sldMk cId="2592153066" sldId="265"/>
            <ac:spMk id="36" creationId="{1C5DF6D3-EB38-FE75-21AC-695450B04927}"/>
          </ac:spMkLst>
        </pc:spChg>
        <pc:picChg chg="mod">
          <ac:chgData name="Lisa Romero" userId="S::lromero@salc.org::973a68fa-aea1-4d66-8807-bf1b6a6059c9" providerId="AD" clId="Web-{6F7F9141-E2B7-CF88-CDDA-BD826D86EAD2}" dt="2025-12-15T21:42:09.823" v="446" actId="1076"/>
          <ac:picMkLst>
            <pc:docMk/>
            <pc:sldMk cId="2592153066" sldId="265"/>
            <ac:picMk id="5" creationId="{F67F936E-D7FA-A1FE-9FDD-E33291448ADC}"/>
          </ac:picMkLst>
        </pc:picChg>
      </pc:sldChg>
    </pc:docChg>
  </pc:docChgLst>
  <pc:docChgLst>
    <pc:chgData name="Cristie Street" userId="S::cstreet@salc.org::0dc197f4-4e16-4e13-a195-79b261ec6225" providerId="AD" clId="Web-{268A089A-0230-6E02-EC4C-E97A73E14174}"/>
    <pc:docChg chg="modSld">
      <pc:chgData name="Cristie Street" userId="S::cstreet@salc.org::0dc197f4-4e16-4e13-a195-79b261ec6225" providerId="AD" clId="Web-{268A089A-0230-6E02-EC4C-E97A73E14174}" dt="2026-01-14T21:38:06.551" v="0" actId="20577"/>
      <pc:docMkLst>
        <pc:docMk/>
      </pc:docMkLst>
      <pc:sldChg chg="modSp">
        <pc:chgData name="Cristie Street" userId="S::cstreet@salc.org::0dc197f4-4e16-4e13-a195-79b261ec6225" providerId="AD" clId="Web-{268A089A-0230-6E02-EC4C-E97A73E14174}" dt="2026-01-14T21:38:06.551" v="0" actId="20577"/>
        <pc:sldMkLst>
          <pc:docMk/>
          <pc:sldMk cId="2592153066" sldId="265"/>
        </pc:sldMkLst>
        <pc:spChg chg="mod">
          <ac:chgData name="Cristie Street" userId="S::cstreet@salc.org::0dc197f4-4e16-4e13-a195-79b261ec6225" providerId="AD" clId="Web-{268A089A-0230-6E02-EC4C-E97A73E14174}" dt="2026-01-14T21:38:06.551" v="0" actId="20577"/>
          <ac:spMkLst>
            <pc:docMk/>
            <pc:sldMk cId="2592153066" sldId="265"/>
            <ac:spMk id="21" creationId="{963FBD5A-D8D5-29FB-0CF3-8434ED7567D3}"/>
          </ac:spMkLst>
        </pc:spChg>
      </pc:sldChg>
    </pc:docChg>
  </pc:docChgLst>
  <pc:docChgLst>
    <pc:chgData name="Cristie Street" userId="0dc197f4-4e16-4e13-a195-79b261ec6225" providerId="ADAL" clId="{975715C1-080B-4FE8-9BD0-7F4F3B3F5EE4}"/>
    <pc:docChg chg="undo custSel modSld">
      <pc:chgData name="Cristie Street" userId="0dc197f4-4e16-4e13-a195-79b261ec6225" providerId="ADAL" clId="{975715C1-080B-4FE8-9BD0-7F4F3B3F5EE4}" dt="2025-12-19T17:52:45.639" v="540" actId="6549"/>
      <pc:docMkLst>
        <pc:docMk/>
      </pc:docMkLst>
      <pc:sldChg chg="addSp modSp mod">
        <pc:chgData name="Cristie Street" userId="0dc197f4-4e16-4e13-a195-79b261ec6225" providerId="ADAL" clId="{975715C1-080B-4FE8-9BD0-7F4F3B3F5EE4}" dt="2025-12-19T17:51:13.388" v="533" actId="207"/>
        <pc:sldMkLst>
          <pc:docMk/>
          <pc:sldMk cId="3013569396" sldId="258"/>
        </pc:sldMkLst>
        <pc:spChg chg="add mod">
          <ac:chgData name="Cristie Street" userId="0dc197f4-4e16-4e13-a195-79b261ec6225" providerId="ADAL" clId="{975715C1-080B-4FE8-9BD0-7F4F3B3F5EE4}" dt="2025-12-19T16:30:42.964" v="214" actId="1035"/>
          <ac:spMkLst>
            <pc:docMk/>
            <pc:sldMk cId="3013569396" sldId="258"/>
            <ac:spMk id="3" creationId="{EA5ACC76-9DF4-DD54-BAAF-8B85C828E861}"/>
          </ac:spMkLst>
        </pc:spChg>
        <pc:spChg chg="mod">
          <ac:chgData name="Cristie Street" userId="0dc197f4-4e16-4e13-a195-79b261ec6225" providerId="ADAL" clId="{975715C1-080B-4FE8-9BD0-7F4F3B3F5EE4}" dt="2025-12-19T17:51:13.388" v="533" actId="207"/>
          <ac:spMkLst>
            <pc:docMk/>
            <pc:sldMk cId="3013569396" sldId="258"/>
            <ac:spMk id="4" creationId="{22A9BC5D-F3C1-6767-7296-369BF31753A7}"/>
          </ac:spMkLst>
        </pc:spChg>
        <pc:spChg chg="mod">
          <ac:chgData name="Cristie Street" userId="0dc197f4-4e16-4e13-a195-79b261ec6225" providerId="ADAL" clId="{975715C1-080B-4FE8-9BD0-7F4F3B3F5EE4}" dt="2025-12-19T16:29:29.537" v="123" actId="207"/>
          <ac:spMkLst>
            <pc:docMk/>
            <pc:sldMk cId="3013569396" sldId="258"/>
            <ac:spMk id="5" creationId="{58235A7A-1BDF-DB07-8D1D-2F6A35CAF397}"/>
          </ac:spMkLst>
        </pc:spChg>
        <pc:picChg chg="mod">
          <ac:chgData name="Cristie Street" userId="0dc197f4-4e16-4e13-a195-79b261ec6225" providerId="ADAL" clId="{975715C1-080B-4FE8-9BD0-7F4F3B3F5EE4}" dt="2025-12-19T16:37:30.687" v="412"/>
          <ac:picMkLst>
            <pc:docMk/>
            <pc:sldMk cId="3013569396" sldId="258"/>
            <ac:picMk id="2" creationId="{B98D1713-2978-67C9-67DA-E297E33CCE4C}"/>
          </ac:picMkLst>
        </pc:picChg>
      </pc:sldChg>
      <pc:sldChg chg="modSp mod">
        <pc:chgData name="Cristie Street" userId="0dc197f4-4e16-4e13-a195-79b261ec6225" providerId="ADAL" clId="{975715C1-080B-4FE8-9BD0-7F4F3B3F5EE4}" dt="2025-12-19T17:50:59.699" v="532" actId="207"/>
        <pc:sldMkLst>
          <pc:docMk/>
          <pc:sldMk cId="3004954733" sldId="259"/>
        </pc:sldMkLst>
        <pc:spChg chg="mod">
          <ac:chgData name="Cristie Street" userId="0dc197f4-4e16-4e13-a195-79b261ec6225" providerId="ADAL" clId="{975715C1-080B-4FE8-9BD0-7F4F3B3F5EE4}" dt="2025-12-19T16:44:53.035" v="498" actId="20577"/>
          <ac:spMkLst>
            <pc:docMk/>
            <pc:sldMk cId="3004954733" sldId="259"/>
            <ac:spMk id="5" creationId="{1F62DDF2-6E82-DC52-F9A1-C2F6BED12B0A}"/>
          </ac:spMkLst>
        </pc:spChg>
        <pc:spChg chg="mod">
          <ac:chgData name="Cristie Street" userId="0dc197f4-4e16-4e13-a195-79b261ec6225" providerId="ADAL" clId="{975715C1-080B-4FE8-9BD0-7F4F3B3F5EE4}" dt="2025-12-19T17:50:59.699" v="532" actId="207"/>
          <ac:spMkLst>
            <pc:docMk/>
            <pc:sldMk cId="3004954733" sldId="259"/>
            <ac:spMk id="6" creationId="{4AF91500-E83D-B45E-BEA7-F6553B34FDAC}"/>
          </ac:spMkLst>
        </pc:spChg>
        <pc:spChg chg="mod">
          <ac:chgData name="Cristie Street" userId="0dc197f4-4e16-4e13-a195-79b261ec6225" providerId="ADAL" clId="{975715C1-080B-4FE8-9BD0-7F4F3B3F5EE4}" dt="2025-12-19T16:45:29.052" v="527" actId="207"/>
          <ac:spMkLst>
            <pc:docMk/>
            <pc:sldMk cId="3004954733" sldId="259"/>
            <ac:spMk id="7" creationId="{4252F996-923D-76B7-B026-252DB77E5E68}"/>
          </ac:spMkLst>
        </pc:spChg>
      </pc:sldChg>
      <pc:sldChg chg="modSp mod modNotesTx">
        <pc:chgData name="Cristie Street" userId="0dc197f4-4e16-4e13-a195-79b261ec6225" providerId="ADAL" clId="{975715C1-080B-4FE8-9BD0-7F4F3B3F5EE4}" dt="2025-12-19T17:52:45.639" v="540" actId="6549"/>
        <pc:sldMkLst>
          <pc:docMk/>
          <pc:sldMk cId="4067389162" sldId="260"/>
        </pc:sldMkLst>
        <pc:spChg chg="mod">
          <ac:chgData name="Cristie Street" userId="0dc197f4-4e16-4e13-a195-79b261ec6225" providerId="ADAL" clId="{975715C1-080B-4FE8-9BD0-7F4F3B3F5EE4}" dt="2025-12-19T16:31:19.496" v="265" actId="20577"/>
          <ac:spMkLst>
            <pc:docMk/>
            <pc:sldMk cId="4067389162" sldId="260"/>
            <ac:spMk id="3" creationId="{BD2B21D4-FB94-1158-0AEF-855F3DADFD0F}"/>
          </ac:spMkLst>
        </pc:spChg>
        <pc:spChg chg="mod">
          <ac:chgData name="Cristie Street" userId="0dc197f4-4e16-4e13-a195-79b261ec6225" providerId="ADAL" clId="{975715C1-080B-4FE8-9BD0-7F4F3B3F5EE4}" dt="2025-12-19T16:33:05.314" v="332" actId="20577"/>
          <ac:spMkLst>
            <pc:docMk/>
            <pc:sldMk cId="4067389162" sldId="260"/>
            <ac:spMk id="7" creationId="{30FAF5BD-6166-F2D4-1643-619C730BE0B3}"/>
          </ac:spMkLst>
        </pc:spChg>
        <pc:picChg chg="mod">
          <ac:chgData name="Cristie Street" userId="0dc197f4-4e16-4e13-a195-79b261ec6225" providerId="ADAL" clId="{975715C1-080B-4FE8-9BD0-7F4F3B3F5EE4}" dt="2025-12-19T16:38:09.403" v="415"/>
          <ac:picMkLst>
            <pc:docMk/>
            <pc:sldMk cId="4067389162" sldId="260"/>
            <ac:picMk id="6" creationId="{199796E7-95AB-D323-8F42-B1285A46FB19}"/>
          </ac:picMkLst>
        </pc:picChg>
        <pc:picChg chg="mod">
          <ac:chgData name="Cristie Street" userId="0dc197f4-4e16-4e13-a195-79b261ec6225" providerId="ADAL" clId="{975715C1-080B-4FE8-9BD0-7F4F3B3F5EE4}" dt="2025-12-19T16:37:51.569" v="414"/>
          <ac:picMkLst>
            <pc:docMk/>
            <pc:sldMk cId="4067389162" sldId="260"/>
            <ac:picMk id="2052" creationId="{6AD2D72E-405E-20E6-EC39-82AB2B929AEB}"/>
          </ac:picMkLst>
        </pc:picChg>
      </pc:sldChg>
      <pc:sldChg chg="modSp mod modNotesTx">
        <pc:chgData name="Cristie Street" userId="0dc197f4-4e16-4e13-a195-79b261ec6225" providerId="ADAL" clId="{975715C1-080B-4FE8-9BD0-7F4F3B3F5EE4}" dt="2025-12-19T17:52:19.294" v="536" actId="6549"/>
        <pc:sldMkLst>
          <pc:docMk/>
          <pc:sldMk cId="1575074673" sldId="261"/>
        </pc:sldMkLst>
        <pc:spChg chg="mod">
          <ac:chgData name="Cristie Street" userId="0dc197f4-4e16-4e13-a195-79b261ec6225" providerId="ADAL" clId="{975715C1-080B-4FE8-9BD0-7F4F3B3F5EE4}" dt="2025-12-19T16:35:00.731" v="406" actId="20577"/>
          <ac:spMkLst>
            <pc:docMk/>
            <pc:sldMk cId="1575074673" sldId="261"/>
            <ac:spMk id="2" creationId="{26FB23D8-5625-8E7E-3BD1-9635AD4608C6}"/>
          </ac:spMkLst>
        </pc:spChg>
        <pc:spChg chg="mod">
          <ac:chgData name="Cristie Street" userId="0dc197f4-4e16-4e13-a195-79b261ec6225" providerId="ADAL" clId="{975715C1-080B-4FE8-9BD0-7F4F3B3F5EE4}" dt="2025-12-19T17:51:34.089" v="534" actId="207"/>
          <ac:spMkLst>
            <pc:docMk/>
            <pc:sldMk cId="1575074673" sldId="261"/>
            <ac:spMk id="12" creationId="{785ADC83-20EB-2B6B-4E92-A6CAA46F78B2}"/>
          </ac:spMkLst>
        </pc:spChg>
        <pc:spChg chg="mod">
          <ac:chgData name="Cristie Street" userId="0dc197f4-4e16-4e13-a195-79b261ec6225" providerId="ADAL" clId="{975715C1-080B-4FE8-9BD0-7F4F3B3F5EE4}" dt="2025-12-19T16:34:16.208" v="345" actId="14100"/>
          <ac:spMkLst>
            <pc:docMk/>
            <pc:sldMk cId="1575074673" sldId="261"/>
            <ac:spMk id="15" creationId="{E6336730-CCDD-5351-17E1-630ACA682CFD}"/>
          </ac:spMkLst>
        </pc:spChg>
        <pc:spChg chg="mod">
          <ac:chgData name="Cristie Street" userId="0dc197f4-4e16-4e13-a195-79b261ec6225" providerId="ADAL" clId="{975715C1-080B-4FE8-9BD0-7F4F3B3F5EE4}" dt="2025-12-19T16:34:03.212" v="341" actId="108"/>
          <ac:spMkLst>
            <pc:docMk/>
            <pc:sldMk cId="1575074673" sldId="261"/>
            <ac:spMk id="20" creationId="{4904B70E-2B3F-C6DA-F7B5-BDD8D4C60CE1}"/>
          </ac:spMkLst>
        </pc:spChg>
        <pc:picChg chg="mod">
          <ac:chgData name="Cristie Street" userId="0dc197f4-4e16-4e13-a195-79b261ec6225" providerId="ADAL" clId="{975715C1-080B-4FE8-9BD0-7F4F3B3F5EE4}" dt="2025-12-19T17:51:58.085" v="535"/>
          <ac:picMkLst>
            <pc:docMk/>
            <pc:sldMk cId="1575074673" sldId="261"/>
            <ac:picMk id="14" creationId="{535BD015-E0E7-95C3-194A-1D97AAB59672}"/>
          </ac:picMkLst>
        </pc:picChg>
        <pc:picChg chg="mod">
          <ac:chgData name="Cristie Street" userId="0dc197f4-4e16-4e13-a195-79b261ec6225" providerId="ADAL" clId="{975715C1-080B-4FE8-9BD0-7F4F3B3F5EE4}" dt="2025-12-19T17:51:58.085" v="535"/>
          <ac:picMkLst>
            <pc:docMk/>
            <pc:sldMk cId="1575074673" sldId="261"/>
            <ac:picMk id="17" creationId="{F5D750CF-6FBB-5B49-2ED5-28CFE48FF81D}"/>
          </ac:picMkLst>
        </pc:picChg>
        <pc:picChg chg="mod">
          <ac:chgData name="Cristie Street" userId="0dc197f4-4e16-4e13-a195-79b261ec6225" providerId="ADAL" clId="{975715C1-080B-4FE8-9BD0-7F4F3B3F5EE4}" dt="2025-12-19T17:51:58.085" v="535"/>
          <ac:picMkLst>
            <pc:docMk/>
            <pc:sldMk cId="1575074673" sldId="261"/>
            <ac:picMk id="4098" creationId="{8954D76E-364B-B95C-4C27-060B44099145}"/>
          </ac:picMkLst>
        </pc:picChg>
      </pc:sldChg>
      <pc:sldChg chg="modSp mod modNotesTx">
        <pc:chgData name="Cristie Street" userId="0dc197f4-4e16-4e13-a195-79b261ec6225" providerId="ADAL" clId="{975715C1-080B-4FE8-9BD0-7F4F3B3F5EE4}" dt="2025-12-19T17:52:30.330" v="538" actId="6549"/>
        <pc:sldMkLst>
          <pc:docMk/>
          <pc:sldMk cId="554686089" sldId="262"/>
        </pc:sldMkLst>
        <pc:spChg chg="mod">
          <ac:chgData name="Cristie Street" userId="0dc197f4-4e16-4e13-a195-79b261ec6225" providerId="ADAL" clId="{975715C1-080B-4FE8-9BD0-7F4F3B3F5EE4}" dt="2025-12-19T16:42:31.499" v="479" actId="20577"/>
          <ac:spMkLst>
            <pc:docMk/>
            <pc:sldMk cId="554686089" sldId="262"/>
            <ac:spMk id="9" creationId="{269D59BA-2E7B-84EC-F18D-737E479B6129}"/>
          </ac:spMkLst>
        </pc:spChg>
        <pc:spChg chg="mod">
          <ac:chgData name="Cristie Street" userId="0dc197f4-4e16-4e13-a195-79b261ec6225" providerId="ADAL" clId="{975715C1-080B-4FE8-9BD0-7F4F3B3F5EE4}" dt="2025-12-19T16:43:14.023" v="489" actId="113"/>
          <ac:spMkLst>
            <pc:docMk/>
            <pc:sldMk cId="554686089" sldId="262"/>
            <ac:spMk id="11" creationId="{CFD16C62-4F69-5A3C-E49C-ABF27C44784B}"/>
          </ac:spMkLst>
        </pc:spChg>
        <pc:spChg chg="mod">
          <ac:chgData name="Cristie Street" userId="0dc197f4-4e16-4e13-a195-79b261ec6225" providerId="ADAL" clId="{975715C1-080B-4FE8-9BD0-7F4F3B3F5EE4}" dt="2025-12-19T16:43:29.212" v="494" actId="113"/>
          <ac:spMkLst>
            <pc:docMk/>
            <pc:sldMk cId="554686089" sldId="262"/>
            <ac:spMk id="12" creationId="{269447E2-B91C-976C-D308-D623753621BF}"/>
          </ac:spMkLst>
        </pc:spChg>
        <pc:picChg chg="mod">
          <ac:chgData name="Cristie Street" userId="0dc197f4-4e16-4e13-a195-79b261ec6225" providerId="ADAL" clId="{975715C1-080B-4FE8-9BD0-7F4F3B3F5EE4}" dt="2025-12-19T16:42:23.354" v="464"/>
          <ac:picMkLst>
            <pc:docMk/>
            <pc:sldMk cId="554686089" sldId="262"/>
            <ac:picMk id="1026" creationId="{0D8C1629-4DD9-8426-5058-CF7CAFEA3705}"/>
          </ac:picMkLst>
        </pc:picChg>
      </pc:sldChg>
      <pc:sldChg chg="modSp mod modNotesTx">
        <pc:chgData name="Cristie Street" userId="0dc197f4-4e16-4e13-a195-79b261ec6225" providerId="ADAL" clId="{975715C1-080B-4FE8-9BD0-7F4F3B3F5EE4}" dt="2025-12-19T17:52:23.305" v="537" actId="6549"/>
        <pc:sldMkLst>
          <pc:docMk/>
          <pc:sldMk cId="930380683" sldId="263"/>
        </pc:sldMkLst>
        <pc:spChg chg="mod">
          <ac:chgData name="Cristie Street" userId="0dc197f4-4e16-4e13-a195-79b261ec6225" providerId="ADAL" clId="{975715C1-080B-4FE8-9BD0-7F4F3B3F5EE4}" dt="2025-12-19T16:40:11.647" v="431" actId="20577"/>
          <ac:spMkLst>
            <pc:docMk/>
            <pc:sldMk cId="930380683" sldId="263"/>
            <ac:spMk id="2" creationId="{96169037-91A5-AB97-D68A-2BD4ABD3BB0B}"/>
          </ac:spMkLst>
        </pc:spChg>
        <pc:spChg chg="mod">
          <ac:chgData name="Cristie Street" userId="0dc197f4-4e16-4e13-a195-79b261ec6225" providerId="ADAL" clId="{975715C1-080B-4FE8-9BD0-7F4F3B3F5EE4}" dt="2025-12-19T17:50:36.859" v="530" actId="113"/>
          <ac:spMkLst>
            <pc:docMk/>
            <pc:sldMk cId="930380683" sldId="263"/>
            <ac:spMk id="4" creationId="{EB619A1A-E4C7-723A-0D79-70F72FE2B6FD}"/>
          </ac:spMkLst>
        </pc:spChg>
        <pc:spChg chg="mod">
          <ac:chgData name="Cristie Street" userId="0dc197f4-4e16-4e13-a195-79b261ec6225" providerId="ADAL" clId="{975715C1-080B-4FE8-9BD0-7F4F3B3F5EE4}" dt="2025-12-19T17:50:27.759" v="528" actId="207"/>
          <ac:spMkLst>
            <pc:docMk/>
            <pc:sldMk cId="930380683" sldId="263"/>
            <ac:spMk id="5" creationId="{4F0A70FB-787F-B014-F865-C4778F622DFB}"/>
          </ac:spMkLst>
        </pc:spChg>
      </pc:sldChg>
      <pc:sldChg chg="modSp mod">
        <pc:chgData name="Cristie Street" userId="0dc197f4-4e16-4e13-a195-79b261ec6225" providerId="ADAL" clId="{975715C1-080B-4FE8-9BD0-7F4F3B3F5EE4}" dt="2025-12-19T16:42:07.316" v="463" actId="20577"/>
        <pc:sldMkLst>
          <pc:docMk/>
          <pc:sldMk cId="834177909" sldId="264"/>
        </pc:sldMkLst>
        <pc:spChg chg="mod">
          <ac:chgData name="Cristie Street" userId="0dc197f4-4e16-4e13-a195-79b261ec6225" providerId="ADAL" clId="{975715C1-080B-4FE8-9BD0-7F4F3B3F5EE4}" dt="2025-12-19T16:41:38.620" v="451" actId="20577"/>
          <ac:spMkLst>
            <pc:docMk/>
            <pc:sldMk cId="834177909" sldId="264"/>
            <ac:spMk id="4" creationId="{86669E2C-E295-88B4-AAED-60F24A443725}"/>
          </ac:spMkLst>
        </pc:spChg>
        <pc:spChg chg="mod">
          <ac:chgData name="Cristie Street" userId="0dc197f4-4e16-4e13-a195-79b261ec6225" providerId="ADAL" clId="{975715C1-080B-4FE8-9BD0-7F4F3B3F5EE4}" dt="2025-12-19T16:42:07.316" v="463" actId="20577"/>
          <ac:spMkLst>
            <pc:docMk/>
            <pc:sldMk cId="834177909" sldId="264"/>
            <ac:spMk id="5" creationId="{3BC4F3C3-5146-FEC3-2E46-8CFD440CAB86}"/>
          </ac:spMkLst>
        </pc:spChg>
        <pc:picChg chg="mod">
          <ac:chgData name="Cristie Street" userId="0dc197f4-4e16-4e13-a195-79b261ec6225" providerId="ADAL" clId="{975715C1-080B-4FE8-9BD0-7F4F3B3F5EE4}" dt="2025-12-19T16:41:05.164" v="449"/>
          <ac:picMkLst>
            <pc:docMk/>
            <pc:sldMk cId="834177909" sldId="264"/>
            <ac:picMk id="3074" creationId="{0DF98C51-71D6-B6A3-CC6E-2AFCD0BF7570}"/>
          </ac:picMkLst>
        </pc:picChg>
      </pc:sldChg>
      <pc:sldChg chg="modSp mod modNotesTx">
        <pc:chgData name="Cristie Street" userId="0dc197f4-4e16-4e13-a195-79b261ec6225" providerId="ADAL" clId="{975715C1-080B-4FE8-9BD0-7F4F3B3F5EE4}" dt="2025-12-19T17:52:33.749" v="539" actId="6549"/>
        <pc:sldMkLst>
          <pc:docMk/>
          <pc:sldMk cId="2592153066" sldId="265"/>
        </pc:sldMkLst>
        <pc:spChg chg="mod">
          <ac:chgData name="Cristie Street" userId="0dc197f4-4e16-4e13-a195-79b261ec6225" providerId="ADAL" clId="{975715C1-080B-4FE8-9BD0-7F4F3B3F5EE4}" dt="2025-12-19T16:43:44.310" v="497" actId="13926"/>
          <ac:spMkLst>
            <pc:docMk/>
            <pc:sldMk cId="2592153066" sldId="265"/>
            <ac:spMk id="21" creationId="{963FBD5A-D8D5-29FB-0CF3-8434ED7567D3}"/>
          </ac:spMkLst>
        </pc:spChg>
        <pc:spChg chg="mod">
          <ac:chgData name="Cristie Street" userId="0dc197f4-4e16-4e13-a195-79b261ec6225" providerId="ADAL" clId="{975715C1-080B-4FE8-9BD0-7F4F3B3F5EE4}" dt="2025-12-19T16:43:38.890" v="496" actId="20577"/>
          <ac:spMkLst>
            <pc:docMk/>
            <pc:sldMk cId="2592153066" sldId="265"/>
            <ac:spMk id="30" creationId="{08B7E970-E821-3E26-5330-3A4CA569C352}"/>
          </ac:spMkLst>
        </pc:spChg>
        <pc:spChg chg="mod">
          <ac:chgData name="Cristie Street" userId="0dc197f4-4e16-4e13-a195-79b261ec6225" providerId="ADAL" clId="{975715C1-080B-4FE8-9BD0-7F4F3B3F5EE4}" dt="2025-12-19T17:50:52.916" v="531" actId="207"/>
          <ac:spMkLst>
            <pc:docMk/>
            <pc:sldMk cId="2592153066" sldId="265"/>
            <ac:spMk id="36" creationId="{1C5DF6D3-EB38-FE75-21AC-695450B04927}"/>
          </ac:spMkLst>
        </pc:spChg>
      </pc:sldChg>
    </pc:docChg>
  </pc:docChgLst>
  <pc:docChgLst>
    <pc:chgData name="Lisa Romero" userId="S::lromero@salc.org::973a68fa-aea1-4d66-8807-bf1b6a6059c9" providerId="AD" clId="Web-{23301A7C-6B9E-BE6F-2820-4D1F833688B9}"/>
    <pc:docChg chg="modSld">
      <pc:chgData name="Lisa Romero" userId="S::lromero@salc.org::973a68fa-aea1-4d66-8807-bf1b6a6059c9" providerId="AD" clId="Web-{23301A7C-6B9E-BE6F-2820-4D1F833688B9}" dt="2025-12-15T22:51:00.005" v="39"/>
      <pc:docMkLst>
        <pc:docMk/>
      </pc:docMkLst>
      <pc:sldChg chg="modSp">
        <pc:chgData name="Lisa Romero" userId="S::lromero@salc.org::973a68fa-aea1-4d66-8807-bf1b6a6059c9" providerId="AD" clId="Web-{23301A7C-6B9E-BE6F-2820-4D1F833688B9}" dt="2025-12-15T22:36:00.848" v="7" actId="20577"/>
        <pc:sldMkLst>
          <pc:docMk/>
          <pc:sldMk cId="3013569396" sldId="258"/>
        </pc:sldMkLst>
        <pc:spChg chg="mod">
          <ac:chgData name="Lisa Romero" userId="S::lromero@salc.org::973a68fa-aea1-4d66-8807-bf1b6a6059c9" providerId="AD" clId="Web-{23301A7C-6B9E-BE6F-2820-4D1F833688B9}" dt="2025-12-15T22:36:00.848" v="7" actId="20577"/>
          <ac:spMkLst>
            <pc:docMk/>
            <pc:sldMk cId="3013569396" sldId="258"/>
            <ac:spMk id="5" creationId="{58235A7A-1BDF-DB07-8D1D-2F6A35CAF397}"/>
          </ac:spMkLst>
        </pc:spChg>
      </pc:sldChg>
      <pc:sldChg chg="modSp">
        <pc:chgData name="Lisa Romero" userId="S::lromero@salc.org::973a68fa-aea1-4d66-8807-bf1b6a6059c9" providerId="AD" clId="Web-{23301A7C-6B9E-BE6F-2820-4D1F833688B9}" dt="2025-12-15T22:45:36.843" v="14" actId="1076"/>
        <pc:sldMkLst>
          <pc:docMk/>
          <pc:sldMk cId="4067389162" sldId="260"/>
        </pc:sldMkLst>
        <pc:spChg chg="mod">
          <ac:chgData name="Lisa Romero" userId="S::lromero@salc.org::973a68fa-aea1-4d66-8807-bf1b6a6059c9" providerId="AD" clId="Web-{23301A7C-6B9E-BE6F-2820-4D1F833688B9}" dt="2025-12-15T22:45:36.843" v="14" actId="1076"/>
          <ac:spMkLst>
            <pc:docMk/>
            <pc:sldMk cId="4067389162" sldId="260"/>
            <ac:spMk id="7" creationId="{30FAF5BD-6166-F2D4-1643-619C730BE0B3}"/>
          </ac:spMkLst>
        </pc:spChg>
      </pc:sldChg>
      <pc:sldChg chg="modSp">
        <pc:chgData name="Lisa Romero" userId="S::lromero@salc.org::973a68fa-aea1-4d66-8807-bf1b6a6059c9" providerId="AD" clId="Web-{23301A7C-6B9E-BE6F-2820-4D1F833688B9}" dt="2025-12-15T22:51:00.005" v="39"/>
        <pc:sldMkLst>
          <pc:docMk/>
          <pc:sldMk cId="1575074673" sldId="261"/>
        </pc:sldMkLst>
        <pc:spChg chg="mod">
          <ac:chgData name="Lisa Romero" userId="S::lromero@salc.org::973a68fa-aea1-4d66-8807-bf1b6a6059c9" providerId="AD" clId="Web-{23301A7C-6B9E-BE6F-2820-4D1F833688B9}" dt="2025-12-15T22:51:00.005" v="39"/>
          <ac:spMkLst>
            <pc:docMk/>
            <pc:sldMk cId="1575074673" sldId="261"/>
            <ac:spMk id="12" creationId="{785ADC83-20EB-2B6B-4E92-A6CAA46F78B2}"/>
          </ac:spMkLst>
        </pc:spChg>
      </pc:sldChg>
      <pc:sldChg chg="modSp">
        <pc:chgData name="Lisa Romero" userId="S::lromero@salc.org::973a68fa-aea1-4d66-8807-bf1b6a6059c9" providerId="AD" clId="Web-{23301A7C-6B9E-BE6F-2820-4D1F833688B9}" dt="2025-12-15T22:49:30.175" v="29" actId="20577"/>
        <pc:sldMkLst>
          <pc:docMk/>
          <pc:sldMk cId="930380683" sldId="263"/>
        </pc:sldMkLst>
        <pc:spChg chg="mod">
          <ac:chgData name="Lisa Romero" userId="S::lromero@salc.org::973a68fa-aea1-4d66-8807-bf1b6a6059c9" providerId="AD" clId="Web-{23301A7C-6B9E-BE6F-2820-4D1F833688B9}" dt="2025-12-15T22:49:30.175" v="29" actId="20577"/>
          <ac:spMkLst>
            <pc:docMk/>
            <pc:sldMk cId="930380683" sldId="263"/>
            <ac:spMk id="4" creationId="{EB619A1A-E4C7-723A-0D79-70F72FE2B6FD}"/>
          </ac:spMkLst>
        </pc:spChg>
      </pc:sldChg>
      <pc:sldChg chg="modSp">
        <pc:chgData name="Lisa Romero" userId="S::lromero@salc.org::973a68fa-aea1-4d66-8807-bf1b6a6059c9" providerId="AD" clId="Web-{23301A7C-6B9E-BE6F-2820-4D1F833688B9}" dt="2025-12-15T22:49:03.535" v="26" actId="20577"/>
        <pc:sldMkLst>
          <pc:docMk/>
          <pc:sldMk cId="834177909" sldId="264"/>
        </pc:sldMkLst>
        <pc:spChg chg="mod">
          <ac:chgData name="Lisa Romero" userId="S::lromero@salc.org::973a68fa-aea1-4d66-8807-bf1b6a6059c9" providerId="AD" clId="Web-{23301A7C-6B9E-BE6F-2820-4D1F833688B9}" dt="2025-12-15T22:49:03.535" v="26" actId="20577"/>
          <ac:spMkLst>
            <pc:docMk/>
            <pc:sldMk cId="834177909" sldId="264"/>
            <ac:spMk id="5" creationId="{3BC4F3C3-5146-FEC3-2E46-8CFD440CAB8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9BF27-6B6C-4935-A15C-15162330804F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12AD8-414F-4ABF-A96E-6D9E5E87C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53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2AD8-414F-4ABF-A96E-6D9E5E87CBB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2AD8-414F-4ABF-A96E-6D9E5E87CBB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043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2AD8-414F-4ABF-A96E-6D9E5E87CBB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775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2AD8-414F-4ABF-A96E-6D9E5E87CBB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51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2AD8-414F-4ABF-A96E-6D9E5E87CBB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294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AEC1D-3E7D-FCA8-E9DB-1C1DB0877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B9DE9C-8790-C9B9-6E4C-E8E61C3692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EA143-BEE4-942B-DB71-97D5B86B2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66792-C0E0-498C-FB0B-25CF5C84C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67178-9402-3B87-2BED-01726831F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A48E1-22DA-5D29-7549-5C8902F65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345578-3DA9-E5A8-5094-6AC927303A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5980D-BB6B-A35F-850B-AC980AFB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68BA8-9EC6-BA52-3247-C6DE47F3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BAB52-43DB-67A1-F391-AB3669A4B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15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9649FD-C5D6-7516-9CB5-CB9D284E12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84B52C-72E0-C315-CE6E-54F6B13B9C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02421-3563-62EE-57CD-1DF613ADC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4B391-C50C-6548-58D2-BC8F15D4A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46EE5-0985-A5CE-2811-4BF41B5D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51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913D-415A-B5E3-303B-3F696AEE7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E5475-397C-9AC0-DC70-335B3B1A88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8AF6E-AFD8-356C-F7B7-EA1382B34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4259E-10F5-A965-8D05-5E6084A2E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366AD-C93D-B1F7-9B92-D78722938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56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12E0A-41EE-005B-A1D7-5BF323A20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A2C64-4C39-CB69-0ED5-60CA1E408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35CDB-FAE6-462E-C05D-4B2BB01B6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9E51E8-DF65-22B6-1DDF-B18482FC9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B2A8D-FBD0-BD88-EE43-0DE8594BA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75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D1E65-CCB8-5C37-ACE8-5BFF12EDF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D755F-E7F5-9078-2E71-373A395695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7F2B6-1534-F03C-0BCD-8329A6AE8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ED061-02EC-3E6E-B4F0-14EAEB80C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E7D071-D9FF-F755-553A-187F5E69B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97CC4A-2B27-AA43-7499-206AF2A0E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91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9B4B0-672F-5057-2EFA-7839544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9A6CA5-A1A6-E3A0-9DC4-37FDD8E96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77AD-D78E-01DA-DF84-2928412867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47F694-1C99-BA97-5444-F5A2FC870C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45A05D-2A44-A9AA-C36A-597B9522D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2584DD-90E2-444E-230D-8F5C3FEB6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958FEF-B6D4-B1B2-089E-B73DEFC94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32156A-B462-81BD-01F7-B26DCCA05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2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3C9F0-61CE-773D-D3FA-725A1BD4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F00284-A53B-E669-F5C0-65C639CCA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23BE5D-8088-3B15-6024-567B5E901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449F7-F787-B3DD-210A-0498EC7F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9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2BDE53-1F1A-D50E-2B7E-A8ADFA30B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81486F-C915-3B37-F6DE-827E6C83E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3422E-5D4A-DBC8-89BC-A97422AB5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3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6D47E-2C74-F59C-AD70-ECD43304F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4AFAA-C737-4F96-01B0-61D55D9E0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81787C-83B3-A886-53EA-8AD36F4C0C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191836-4949-96D2-C76C-D2FE3E07A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42F581-FD86-66C3-B2FC-48E240D08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95D5E3-0932-2D1B-19F1-6AF733CB0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9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226D1-59F1-F7E3-295B-05DD660B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A9BB77-5286-0D66-2B5E-DA001AC221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69627B-9FC5-3721-6D90-860E94869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A7B45-DAE3-D3FD-8664-79E7ECFAE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D59E74-801A-1E97-6D2C-CE107F256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C46378-F839-5FBA-B3F2-3D1193742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7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12DA68-38E9-5D3C-CA58-94C4E2FA3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FC1072-22D8-6625-92A1-644980B1D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F1CE0-D522-9A14-59EA-D728E59863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A5D2A6-F968-4F44-914E-B46F2B66FCC9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1739BF-E9CA-9C87-DAA5-E75AB4FCA6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7BAF4B-38EB-B05A-C47F-8B035CBDAF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CB0A3A-7664-4F4B-8981-856926A7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27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98D1713-2978-67C9-67DA-E297E33CCE4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18" b="33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Triangle 3">
            <a:extLst>
              <a:ext uri="{FF2B5EF4-FFF2-40B4-BE49-F238E27FC236}">
                <a16:creationId xmlns:a16="http://schemas.microsoft.com/office/drawing/2014/main" id="{22A9BC5D-F3C1-6767-7296-369BF31753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0" y="0"/>
            <a:ext cx="5887028" cy="3848100"/>
          </a:xfrm>
          <a:prstGeom prst="rtTriangle">
            <a:avLst/>
          </a:prstGeom>
          <a:solidFill>
            <a:srgbClr val="7DC35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235A7A-1BDF-DB07-8D1D-2F6A35CAF397}"/>
              </a:ext>
            </a:extLst>
          </p:cNvPr>
          <p:cNvSpPr txBox="1">
            <a:spLocks/>
          </p:cNvSpPr>
          <p:nvPr/>
        </p:nvSpPr>
        <p:spPr>
          <a:xfrm>
            <a:off x="0" y="266700"/>
            <a:ext cx="5600700" cy="1574800"/>
          </a:xfrm>
          <a:prstGeom prst="rect">
            <a:avLst/>
          </a:prstGeom>
          <a:effectLst/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2014 Extra Bold" panose="020B0804020202090204" pitchFamily="34" charset="0"/>
              </a:rPr>
              <a:t>Vote </a:t>
            </a:r>
            <a:r>
              <a:rPr lang="en-US" sz="40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2014 Extra Bold" panose="020B0804020202090204" pitchFamily="34" charset="0"/>
              </a:rPr>
              <a:t>YES</a:t>
            </a:r>
            <a:r>
              <a:rPr lang="en-US" sz="40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2014 Extra Bold" panose="020B0804020202090204" pitchFamily="34" charset="0"/>
              </a:rPr>
              <a:t> on </a:t>
            </a:r>
          </a:p>
          <a:p>
            <a:r>
              <a:rPr lang="en-US" sz="60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2014 Extra Bold" panose="020B0804020202090204" pitchFamily="34" charset="0"/>
              </a:rPr>
              <a:t>418 &amp; 419</a:t>
            </a:r>
            <a:endParaRPr lang="en-US" sz="6600" b="1" i="1" dirty="0">
              <a:ln w="9525">
                <a:solidFill>
                  <a:prstClr val="white"/>
                </a:solidFill>
                <a:prstDash val="solid"/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ptos"/>
              <a:ea typeface="DIN 2014 Extra Bold" panose="020B0804020202090204" pitchFamily="34" charset="0"/>
            </a:endParaRPr>
          </a:p>
          <a:p>
            <a:endParaRPr 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DIN 2014 Extra Bold" panose="020B0804020202090204" pitchFamily="34" charset="0"/>
              <a:ea typeface="DIN 2014 Extra Bold" panose="020B080402020209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A5ACC76-9DF4-DD54-BAAF-8B85C828E861}"/>
              </a:ext>
            </a:extLst>
          </p:cNvPr>
          <p:cNvSpPr txBox="1">
            <a:spLocks/>
          </p:cNvSpPr>
          <p:nvPr/>
        </p:nvSpPr>
        <p:spPr>
          <a:xfrm>
            <a:off x="63501" y="1763826"/>
            <a:ext cx="6468532" cy="930900"/>
          </a:xfrm>
          <a:prstGeom prst="rect">
            <a:avLst/>
          </a:prstGeom>
        </p:spPr>
        <p:txBody>
          <a:bodyPr lIns="91440" tIns="45720" rIns="91440" bIns="4572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2014 Demi" panose="020B0604020202020204" pitchFamily="34" charset="0"/>
              </a:rPr>
              <a:t>A Plan for Everyone, </a:t>
            </a:r>
          </a:p>
          <a:p>
            <a:r>
              <a:rPr lang="en-US" sz="5200" b="1" i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Condensed" panose="020B0606040000020204" pitchFamily="34" charset="0"/>
              </a:rPr>
              <a:t>Without Raising Taxes for Anyone!</a:t>
            </a:r>
            <a:endParaRPr lang="en-US" sz="5200" i="1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ptos"/>
              <a:ea typeface="DIN Condensed" panose="020B0606040000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569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erial view of a highway&#10;&#10;AI-generated content may be incorrect.">
            <a:extLst>
              <a:ext uri="{FF2B5EF4-FFF2-40B4-BE49-F238E27FC236}">
                <a16:creationId xmlns:a16="http://schemas.microsoft.com/office/drawing/2014/main" id="{199796E7-95AB-D323-8F42-B1285A46F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2" r="26049"/>
          <a:stretch>
            <a:fillRect/>
          </a:stretch>
        </p:blipFill>
        <p:spPr>
          <a:xfrm>
            <a:off x="9029697" y="0"/>
            <a:ext cx="3162301" cy="6858000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AD2D72E-405E-20E6-EC39-82AB2B929A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0" r="30720"/>
          <a:stretch>
            <a:fillRect/>
          </a:stretch>
        </p:blipFill>
        <p:spPr bwMode="auto">
          <a:xfrm>
            <a:off x="0" y="0"/>
            <a:ext cx="3162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owchart: Data 3">
            <a:extLst>
              <a:ext uri="{FF2B5EF4-FFF2-40B4-BE49-F238E27FC236}">
                <a16:creationId xmlns:a16="http://schemas.microsoft.com/office/drawing/2014/main" id="{C7582200-56DA-66B3-3C8C-C7EF5DA8737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436167" y="0"/>
            <a:ext cx="11319666" cy="6858000"/>
          </a:xfrm>
          <a:prstGeom prst="flowChartInputOutpu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lowchart: Data 1">
            <a:extLst>
              <a:ext uri="{FF2B5EF4-FFF2-40B4-BE49-F238E27FC236}">
                <a16:creationId xmlns:a16="http://schemas.microsoft.com/office/drawing/2014/main" id="{BFEB47C3-D45E-8AD4-C621-4F3FB45DD6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436167" y="0"/>
            <a:ext cx="11319666" cy="6858000"/>
          </a:xfrm>
          <a:prstGeom prst="flowChartInputOutpu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2B21D4-FB94-1158-0AEF-855F3DADFD0F}"/>
              </a:ext>
            </a:extLst>
          </p:cNvPr>
          <p:cNvSpPr txBox="1">
            <a:spLocks/>
          </p:cNvSpPr>
          <p:nvPr/>
        </p:nvSpPr>
        <p:spPr>
          <a:xfrm>
            <a:off x="1037168" y="680617"/>
            <a:ext cx="8919632" cy="930900"/>
          </a:xfrm>
          <a:prstGeom prst="rect">
            <a:avLst/>
          </a:prstGeom>
        </p:spPr>
        <p:txBody>
          <a:bodyPr lIns="91440" tIns="45720" rIns="91440" bIns="4572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b="1" dirty="0">
                <a:solidFill>
                  <a:schemeClr val="tx2"/>
                </a:solidFill>
                <a:latin typeface="Aptos"/>
                <a:ea typeface="DIN 2014 Demi" panose="020B0604020202020204" pitchFamily="34" charset="0"/>
              </a:rPr>
              <a:t>Props 418 &amp; 419…</a:t>
            </a:r>
            <a:r>
              <a:rPr lang="en-US" sz="5200" b="1" i="1" dirty="0">
                <a:solidFill>
                  <a:srgbClr val="7DC353"/>
                </a:solidFill>
                <a:latin typeface="Aptos"/>
                <a:ea typeface="DIN 2014 Demi" panose="020B0604020202020204" pitchFamily="34" charset="0"/>
              </a:rPr>
              <a:t>What’s it all about?</a:t>
            </a:r>
            <a:endParaRPr lang="en-US" sz="5200" i="1" dirty="0">
              <a:solidFill>
                <a:srgbClr val="7DC353"/>
              </a:solidFill>
              <a:latin typeface="Aptos"/>
              <a:ea typeface="DIN Condensed" panose="020B0606040000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FAF5BD-6166-F2D4-1643-619C730BE0B3}"/>
              </a:ext>
            </a:extLst>
          </p:cNvPr>
          <p:cNvSpPr txBox="1"/>
          <p:nvPr/>
        </p:nvSpPr>
        <p:spPr>
          <a:xfrm>
            <a:off x="2300546" y="1711167"/>
            <a:ext cx="8143710" cy="39703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fontAlgn="base">
              <a:buFont typeface="Arial,Sans-Serif"/>
              <a:buChar char="•"/>
            </a:pPr>
            <a:r>
              <a:rPr lang="en-US" sz="2400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This is a $2.7B investment plan that will improve transportation network in region &amp; enhance quality of life</a:t>
            </a:r>
          </a:p>
          <a:p>
            <a:pPr fontAlgn="base"/>
            <a:endParaRPr lang="en-US" sz="2400" dirty="0">
              <a:solidFill>
                <a:srgbClr val="000000"/>
              </a:solidFill>
              <a:latin typeface="Aptos"/>
              <a:ea typeface="DIN Condensed Light" panose="020B0506040000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Current 20-year plan (RTA 1) funded by half-cent sales tax approved by voters in 2006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endParaRPr lang="en-US" dirty="0">
              <a:solidFill>
                <a:srgbClr val="000000"/>
              </a:solidFill>
              <a:latin typeface="Aptos"/>
              <a:ea typeface="DIN Condensed Light" panose="020B0506040000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0" i="1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RTA NEXT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 plan (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Prop 418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) &amp;</a:t>
            </a:r>
            <a:r>
              <a:rPr lang="en-US" sz="2400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 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funding investment (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Prop 419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) for </a:t>
            </a:r>
            <a:r>
              <a:rPr lang="en-US" sz="2400" b="0" i="0" u="sng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next 20 </a:t>
            </a:r>
            <a:r>
              <a:rPr lang="en-US" sz="2400" u="sng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years</a:t>
            </a:r>
            <a:r>
              <a:rPr lang="en-US" sz="2400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requires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 March 10th voter approval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ptos"/>
                <a:ea typeface="DIN Condensed Light" panose="020B0506040000020204" pitchFamily="34" charset="0"/>
              </a:rPr>
              <a:t>​ </a:t>
            </a:r>
          </a:p>
          <a:p>
            <a:endParaRPr lang="en-US" dirty="0">
              <a:solidFill>
                <a:srgbClr val="000000"/>
              </a:solidFill>
              <a:latin typeface="Aptos"/>
              <a:ea typeface="DIN Condensed Light" panose="020B0506040000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This is </a:t>
            </a:r>
            <a:r>
              <a:rPr lang="en-US" sz="2400" u="sng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not</a:t>
            </a:r>
            <a:r>
              <a:rPr lang="en-US" sz="2400" dirty="0">
                <a:solidFill>
                  <a:srgbClr val="000000"/>
                </a:solidFill>
                <a:latin typeface="Aptos"/>
                <a:ea typeface="DIN Condensed Light" panose="020B0506040000020204" pitchFamily="34" charset="0"/>
              </a:rPr>
              <a:t> a tax increase. The new tax will simply extend the current tax, which is expiring.</a:t>
            </a:r>
            <a:endParaRPr lang="en-US" b="0" i="0" dirty="0">
              <a:solidFill>
                <a:srgbClr val="000000"/>
              </a:solidFill>
              <a:effectLst/>
              <a:latin typeface="Aptos"/>
              <a:ea typeface="DIN Condensed Light" panose="020B0506040000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389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B23D8-5625-8E7E-3BD1-9635AD4608C6}"/>
              </a:ext>
            </a:extLst>
          </p:cNvPr>
          <p:cNvSpPr txBox="1">
            <a:spLocks/>
          </p:cNvSpPr>
          <p:nvPr/>
        </p:nvSpPr>
        <p:spPr>
          <a:xfrm>
            <a:off x="203448" y="444982"/>
            <a:ext cx="11782548" cy="635185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b="1" dirty="0">
                <a:solidFill>
                  <a:schemeClr val="tx2"/>
                </a:solidFill>
                <a:latin typeface="Aptos"/>
                <a:ea typeface="DIN 2014 Demi" panose="020B0604020202020204" pitchFamily="34" charset="0"/>
              </a:rPr>
              <a:t>How will 418 &amp; 419 benefit me and my family? </a:t>
            </a:r>
            <a:endParaRPr lang="en-US" sz="3800" b="1" i="1" dirty="0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954D76E-364B-B95C-4C27-060B44099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06" b="19657"/>
          <a:stretch>
            <a:fillRect/>
          </a:stretch>
        </p:blipFill>
        <p:spPr bwMode="auto">
          <a:xfrm>
            <a:off x="0" y="1622333"/>
            <a:ext cx="12192000" cy="143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5ADC83-20EB-2B6B-4E92-A6CAA46F78B2}"/>
              </a:ext>
            </a:extLst>
          </p:cNvPr>
          <p:cNvSpPr txBox="1"/>
          <p:nvPr/>
        </p:nvSpPr>
        <p:spPr>
          <a:xfrm>
            <a:off x="5791200" y="1175433"/>
            <a:ext cx="6184900" cy="11079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en-US" sz="6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DC353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ptos ExtraBold"/>
                <a:ea typeface="DIN 2014 Extra Bold" panose="020B0804020202090204" pitchFamily="34" charset="0"/>
              </a:rPr>
              <a:t>Safety</a:t>
            </a:r>
            <a:r>
              <a:rPr lang="en-US" sz="40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DC353"/>
                </a:solidFill>
                <a:effectLst>
                  <a:outerShdw blurRad="177800" dist="38100" dir="3780000" algn="tl" rotWithShape="0">
                    <a:prstClr val="black">
                      <a:alpha val="60000"/>
                    </a:prstClr>
                  </a:outerShdw>
                </a:effectLst>
                <a:latin typeface="Aptos ExtraBold"/>
                <a:ea typeface="DIN 2014 Extra Bold" panose="020B0804020202090204" pitchFamily="34" charset="0"/>
              </a:rPr>
              <a:t> </a:t>
            </a:r>
            <a:endParaRPr lang="en-US" sz="4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7DC353"/>
              </a:solidFill>
              <a:effectLst>
                <a:outerShdw blurRad="177800" dist="38100" dir="3780000" algn="tl" rotWithShape="0">
                  <a:prstClr val="black">
                    <a:alpha val="60000"/>
                  </a:prstClr>
                </a:outerShdw>
              </a:effectLst>
              <a:latin typeface="Aptos ExtraBold"/>
              <a:ea typeface="DIN 2014 Extra Bold" panose="020B0804020202090204" pitchFamily="34" charset="0"/>
            </a:endParaRPr>
          </a:p>
        </p:txBody>
      </p:sp>
      <p:pic>
        <p:nvPicPr>
          <p:cNvPr id="14" name="Picture 13" descr="A city with mountains in the background&#10;&#10;AI-generated content may be incorrect.">
            <a:extLst>
              <a:ext uri="{FF2B5EF4-FFF2-40B4-BE49-F238E27FC236}">
                <a16:creationId xmlns:a16="http://schemas.microsoft.com/office/drawing/2014/main" id="{535BD015-E0E7-95C3-194A-1D97AAB5967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455" b="39824"/>
          <a:stretch>
            <a:fillRect/>
          </a:stretch>
        </p:blipFill>
        <p:spPr>
          <a:xfrm>
            <a:off x="0" y="3470369"/>
            <a:ext cx="12192000" cy="14350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336730-CCDD-5351-17E1-630ACA682CFD}"/>
              </a:ext>
            </a:extLst>
          </p:cNvPr>
          <p:cNvSpPr txBox="1"/>
          <p:nvPr/>
        </p:nvSpPr>
        <p:spPr>
          <a:xfrm>
            <a:off x="2201333" y="3028095"/>
            <a:ext cx="9870017" cy="1107996"/>
          </a:xfrm>
          <a:prstGeom prst="rect">
            <a:avLst/>
          </a:prstGeom>
          <a:noFill/>
          <a:effectLst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DC353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ptos ExtraBold"/>
              </a:rPr>
              <a:t>Economic Opportunity</a:t>
            </a:r>
          </a:p>
        </p:txBody>
      </p:sp>
      <p:pic>
        <p:nvPicPr>
          <p:cNvPr id="17" name="Picture 16" descr="A road with cars on it&#10;&#10;AI-generated content may be incorrect.">
            <a:extLst>
              <a:ext uri="{FF2B5EF4-FFF2-40B4-BE49-F238E27FC236}">
                <a16:creationId xmlns:a16="http://schemas.microsoft.com/office/drawing/2014/main" id="{F5D750CF-6FBB-5B49-2ED5-28CFE48FF81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787" b="46660"/>
          <a:stretch>
            <a:fillRect/>
          </a:stretch>
        </p:blipFill>
        <p:spPr>
          <a:xfrm>
            <a:off x="0" y="5365288"/>
            <a:ext cx="12192000" cy="143500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904B70E-2B3F-C6DA-F7B5-BDD8D4C60CE1}"/>
              </a:ext>
            </a:extLst>
          </p:cNvPr>
          <p:cNvSpPr txBox="1"/>
          <p:nvPr/>
        </p:nvSpPr>
        <p:spPr>
          <a:xfrm>
            <a:off x="5880100" y="4955685"/>
            <a:ext cx="6184900" cy="1723549"/>
          </a:xfrm>
          <a:prstGeom prst="rect">
            <a:avLst/>
          </a:prstGeom>
          <a:noFill/>
          <a:effectLst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DC353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ptos ExtraBold"/>
              </a:rPr>
              <a:t>Connectivity</a:t>
            </a:r>
          </a:p>
          <a:p>
            <a:pPr algn="r"/>
            <a:endParaRPr lang="en-US" sz="4000" dirty="0">
              <a:effectLst>
                <a:outerShdw blurRad="177800" dist="38100" dir="3780000" algn="tl" rotWithShape="0">
                  <a:prstClr val="black">
                    <a:alpha val="60000"/>
                  </a:prstClr>
                </a:outerShdw>
              </a:effectLst>
              <a:latin typeface="DIN 2014 Extra Bold" panose="020B0804020202090204" pitchFamily="34" charset="0"/>
              <a:ea typeface="DIN 2014 Extra Bold" panose="020B08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07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F0A70FB-787F-B014-F865-C4778F622DFB}"/>
              </a:ext>
            </a:extLst>
          </p:cNvPr>
          <p:cNvSpPr/>
          <p:nvPr/>
        </p:nvSpPr>
        <p:spPr>
          <a:xfrm>
            <a:off x="-1" y="-2647"/>
            <a:ext cx="6832600" cy="6858000"/>
          </a:xfrm>
          <a:prstGeom prst="rect">
            <a:avLst/>
          </a:prstGeom>
          <a:solidFill>
            <a:srgbClr val="7DC3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169037-91A5-AB97-D68A-2BD4ABD3BB0B}"/>
              </a:ext>
            </a:extLst>
          </p:cNvPr>
          <p:cNvSpPr txBox="1">
            <a:spLocks/>
          </p:cNvSpPr>
          <p:nvPr/>
        </p:nvSpPr>
        <p:spPr>
          <a:xfrm>
            <a:off x="380295" y="587857"/>
            <a:ext cx="6381750" cy="635185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ptos"/>
                <a:ea typeface="DIN 2014 Demi" panose="020B0604020202020204" pitchFamily="34" charset="0"/>
              </a:rPr>
              <a:t>No tax rate increase with 418 &amp; 419.</a:t>
            </a:r>
            <a:endParaRPr lang="en-US" sz="3000" b="1" i="1" dirty="0">
              <a:ln w="9525">
                <a:solidFill>
                  <a:prstClr val="white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ptos"/>
              <a:ea typeface="DIN 2014 Demi" panose="020B0604020202020204" pitchFamily="34" charset="0"/>
            </a:endParaRPr>
          </a:p>
        </p:txBody>
      </p:sp>
      <p:pic>
        <p:nvPicPr>
          <p:cNvPr id="2050" name="Picture 2" descr="A blue circle with arrows and a coin and a dollar sign&#10;&#10;AI-generated content may be incorrect.">
            <a:extLst>
              <a:ext uri="{FF2B5EF4-FFF2-40B4-BE49-F238E27FC236}">
                <a16:creationId xmlns:a16="http://schemas.microsoft.com/office/drawing/2014/main" id="{8EEDACD3-E17D-C3A5-ADA1-D5B8C7451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700" y="104510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619A1A-E4C7-723A-0D79-70F72FE2B6F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0850" y="1223042"/>
            <a:ext cx="6096000" cy="54476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US" sz="2200" dirty="0">
                <a:solidFill>
                  <a:schemeClr val="bg1"/>
                </a:solidFill>
                <a:latin typeface="Aptos"/>
                <a:ea typeface="DIN Condensed Light" panose="020B0506040000020204" pitchFamily="34" charset="0"/>
              </a:rPr>
              <a:t>Same half -cent sales </a:t>
            </a: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tax will simply replace the existing tax</a:t>
            </a:r>
            <a:r>
              <a:rPr lang="en-US" sz="2200" dirty="0">
                <a:solidFill>
                  <a:schemeClr val="bg1"/>
                </a:solidFill>
                <a:latin typeface="Aptos"/>
                <a:ea typeface="DIN Condensed Light" panose="020B0506040000020204" pitchFamily="34" charset="0"/>
              </a:rPr>
              <a:t>,</a:t>
            </a: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 which will expire on March 31, 2026.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algn="l" rtl="0" fontAlgn="base">
              <a:spcAft>
                <a:spcPts val="600"/>
              </a:spcAft>
              <a:buNone/>
            </a:pPr>
            <a:r>
              <a:rPr lang="en-US" sz="2200" b="1" i="1" u="none" strike="noStrike" dirty="0">
                <a:solidFill>
                  <a:srgbClr val="002060"/>
                </a:solidFill>
                <a:effectLst/>
                <a:latin typeface="Aptos"/>
                <a:ea typeface="DIN Condensed Light" panose="020B0506040000020204" pitchFamily="34" charset="0"/>
              </a:rPr>
              <a:t>Your investment leads to big benefits.</a:t>
            </a:r>
            <a:r>
              <a:rPr lang="en-US" sz="2200" b="1" i="1" dirty="0">
                <a:solidFill>
                  <a:srgbClr val="002060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algn="l" rtl="0" fontAlgn="base">
              <a:spcAft>
                <a:spcPts val="600"/>
              </a:spcAft>
              <a:buNone/>
            </a:pPr>
            <a:endParaRPr lang="en-US" sz="2200" b="0" i="1" dirty="0">
              <a:solidFill>
                <a:srgbClr val="7DC353"/>
              </a:solidFill>
              <a:effectLst/>
              <a:latin typeface="Aptos"/>
              <a:ea typeface="DIN Condensed Light" panose="020B0506040000020204" pitchFamily="34" charset="0"/>
            </a:endParaRPr>
          </a:p>
          <a:p>
            <a:pPr algn="l" rtl="0" fontAlgn="base">
              <a:spcAft>
                <a:spcPts val="600"/>
              </a:spcAft>
              <a:buNone/>
            </a:pP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The proposed 20-year plan will fund: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31 new roadway (multimodal) corridors for regional mobility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Pavement rehabilitation on key corridors for improved safety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Expanded transit services for increased accessibility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Safety, ADA</a:t>
            </a:r>
            <a:r>
              <a:rPr lang="en-US" sz="2200" dirty="0">
                <a:solidFill>
                  <a:schemeClr val="bg1"/>
                </a:solidFill>
                <a:latin typeface="Aptos"/>
                <a:ea typeface="DIN Condensed Light" panose="020B0506040000020204" pitchFamily="34" charset="0"/>
              </a:rPr>
              <a:t>,</a:t>
            </a: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 and active transportation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Environmental protections, such as improved air quality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Aptos"/>
                <a:ea typeface="DIN Condensed Light" panose="020B0506040000020204" pitchFamily="34" charset="0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930380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0DF98C51-71D6-B6A3-CC6E-2AFCD0BF75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2" r="27162"/>
          <a:stretch>
            <a:fillRect/>
          </a:stretch>
        </p:blipFill>
        <p:spPr bwMode="auto">
          <a:xfrm>
            <a:off x="-1" y="0"/>
            <a:ext cx="68533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C171E2A-8301-2F3B-2881-B50D3F7EC19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399168" y="0"/>
            <a:ext cx="9189268" cy="6871580"/>
          </a:xfrm>
          <a:custGeom>
            <a:avLst/>
            <a:gdLst>
              <a:gd name="csX0" fmla="*/ 0 w 9189268"/>
              <a:gd name="csY0" fmla="*/ 0 h 6871580"/>
              <a:gd name="csX1" fmla="*/ 3820563 w 9189268"/>
              <a:gd name="csY1" fmla="*/ 6871580 h 6871580"/>
              <a:gd name="csX2" fmla="*/ 9189268 w 9189268"/>
              <a:gd name="csY2" fmla="*/ 6871580 h 6871580"/>
              <a:gd name="csX3" fmla="*/ 9171161 w 9189268"/>
              <a:gd name="csY3" fmla="*/ 18106 h 6871580"/>
              <a:gd name="csX4" fmla="*/ 0 w 9189268"/>
              <a:gd name="csY4" fmla="*/ 0 h 68715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9189268" h="6871580">
                <a:moveTo>
                  <a:pt x="0" y="0"/>
                </a:moveTo>
                <a:lnTo>
                  <a:pt x="3820563" y="6871580"/>
                </a:lnTo>
                <a:lnTo>
                  <a:pt x="9189268" y="6871580"/>
                </a:lnTo>
                <a:cubicBezTo>
                  <a:pt x="9183232" y="4587089"/>
                  <a:pt x="9177197" y="2302597"/>
                  <a:pt x="9171161" y="1810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669E2C-E295-88B4-AAED-60F24A443725}"/>
              </a:ext>
            </a:extLst>
          </p:cNvPr>
          <p:cNvSpPr txBox="1">
            <a:spLocks/>
          </p:cNvSpPr>
          <p:nvPr/>
        </p:nvSpPr>
        <p:spPr>
          <a:xfrm>
            <a:off x="524628" y="472388"/>
            <a:ext cx="11128440" cy="100251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tx2"/>
                </a:solidFill>
                <a:latin typeface="Aptos"/>
                <a:ea typeface="DIN 2014 Demi" panose="020B0604020202020204" pitchFamily="34" charset="0"/>
              </a:rPr>
              <a:t>What your previous investment has fueled:</a:t>
            </a:r>
            <a:endParaRPr lang="en-US" i="1" dirty="0">
              <a:solidFill>
                <a:schemeClr val="tx2"/>
              </a:solidFill>
              <a:latin typeface="Aptos"/>
              <a:ea typeface="DIN Condensed" panose="020B0606040000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C4F3C3-5146-FEC3-2E46-8CFD440CAB86}"/>
              </a:ext>
            </a:extLst>
          </p:cNvPr>
          <p:cNvSpPr txBox="1"/>
          <p:nvPr/>
        </p:nvSpPr>
        <p:spPr>
          <a:xfrm>
            <a:off x="5325644" y="1493822"/>
            <a:ext cx="6398175" cy="42473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fontAlgn="base">
              <a:spcAft>
                <a:spcPts val="600"/>
              </a:spcAft>
              <a:buFont typeface="Arial"/>
              <a:buChar char="•"/>
            </a:pPr>
            <a:r>
              <a:rPr lang="en-US" sz="2400" i="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Economic </a:t>
            </a:r>
            <a:r>
              <a:rPr lang="en-US" sz="24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benefits</a:t>
            </a:r>
            <a:r>
              <a:rPr lang="en-US" sz="2400" i="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:</a:t>
            </a: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b="0" i="1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Created 40,000 – 60,000 permanent </a:t>
            </a:r>
            <a:r>
              <a:rPr lang="en-US" sz="2400" i="1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 jobs</a:t>
            </a:r>
            <a:endParaRPr lang="en-US" sz="2400" dirty="0">
              <a:solidFill>
                <a:schemeClr val="tx2"/>
              </a:solidFill>
              <a:latin typeface="Aptos"/>
              <a:ea typeface="DIN Condensed Light" panose="020B0506040000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i="1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Brought $2.8B - $5.1B in tax revenue</a:t>
            </a:r>
            <a:endParaRPr lang="en-US" sz="2400" dirty="0">
              <a:solidFill>
                <a:schemeClr val="tx2"/>
              </a:solidFill>
              <a:latin typeface="Aptos"/>
              <a:ea typeface="DIN Condensed Light" panose="020B0506040000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b="0" i="1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$</a:t>
            </a:r>
            <a:r>
              <a:rPr lang="en-US" sz="2400" i="1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55.7B</a:t>
            </a:r>
            <a:r>
              <a:rPr lang="en-US" sz="2400" b="0" i="1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 - $137.6B in economic </a:t>
            </a:r>
            <a:r>
              <a:rPr lang="en-US" sz="2400" i="1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impact</a:t>
            </a:r>
            <a:endParaRPr lang="en-US" sz="2400" dirty="0">
              <a:solidFill>
                <a:schemeClr val="tx2"/>
              </a:solidFill>
              <a:latin typeface="Aptos"/>
              <a:ea typeface="DIN Condensed Light" panose="020B0506040000020204" pitchFamily="34" charset="0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4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636 safety projects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4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Transit </a:t>
            </a:r>
            <a:r>
              <a:rPr lang="en-US" sz="2400" b="0" i="0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neighborhood circulator</a:t>
            </a:r>
            <a:r>
              <a:rPr lang="en-US" sz="24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s, express service, dial-a-ride and paratransit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4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1,000+</a:t>
            </a:r>
            <a:r>
              <a:rPr lang="en-US" sz="2400" b="0" i="0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 pro</a:t>
            </a:r>
            <a:r>
              <a:rPr lang="en-US" sz="24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jects across the region (pedestrian crossings, bus pullouts, bridges, sidewalks and bike lanes)</a:t>
            </a:r>
          </a:p>
        </p:txBody>
      </p:sp>
    </p:spTree>
    <p:extLst>
      <p:ext uri="{BB962C8B-B14F-4D97-AF65-F5344CB8AC3E}">
        <p14:creationId xmlns:p14="http://schemas.microsoft.com/office/powerpoint/2010/main" val="834177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D8C1629-4DD9-8426-5058-CF7CAFEA37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4" b="21488"/>
          <a:stretch>
            <a:fillRect/>
          </a:stretch>
        </p:blipFill>
        <p:spPr bwMode="auto">
          <a:xfrm>
            <a:off x="0" y="1679046"/>
            <a:ext cx="12192000" cy="517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1D7A9D-77E8-128B-0CCC-1CF997B1F9F0}"/>
              </a:ext>
            </a:extLst>
          </p:cNvPr>
          <p:cNvSpPr/>
          <p:nvPr/>
        </p:nvSpPr>
        <p:spPr>
          <a:xfrm>
            <a:off x="0" y="-2646"/>
            <a:ext cx="12192000" cy="1707799"/>
          </a:xfrm>
          <a:prstGeom prst="rect">
            <a:avLst/>
          </a:prstGeom>
          <a:solidFill>
            <a:srgbClr val="7DC3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BA1313-96B9-4F17-0FDB-246E293CFA0E}"/>
              </a:ext>
            </a:extLst>
          </p:cNvPr>
          <p:cNvSpPr txBox="1"/>
          <p:nvPr/>
        </p:nvSpPr>
        <p:spPr>
          <a:xfrm>
            <a:off x="0" y="484257"/>
            <a:ext cx="12141200" cy="7694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300" b="1" dirty="0">
                <a:solidFill>
                  <a:schemeClr val="tx2"/>
                </a:solidFill>
              </a:rPr>
              <a:t>If we don’t </a:t>
            </a:r>
            <a:r>
              <a:rPr lang="en-US" sz="4200" b="1" dirty="0">
                <a:solidFill>
                  <a:schemeClr val="tx2"/>
                </a:solidFill>
              </a:rPr>
              <a:t>invest</a:t>
            </a:r>
            <a:r>
              <a:rPr lang="en-US" sz="4300" b="1" dirty="0">
                <a:solidFill>
                  <a:schemeClr val="tx2"/>
                </a:solidFill>
              </a:rPr>
              <a:t> in ourselves, no one else will. ​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D36706-6305-F1DB-FA6E-32A78EBC0211}"/>
              </a:ext>
            </a:extLst>
          </p:cNvPr>
          <p:cNvSpPr>
            <a:spLocks/>
          </p:cNvSpPr>
          <p:nvPr/>
        </p:nvSpPr>
        <p:spPr>
          <a:xfrm>
            <a:off x="656488" y="2172831"/>
            <a:ext cx="4851791" cy="3992579"/>
          </a:xfrm>
          <a:prstGeom prst="round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A425D4-20BB-77FF-3240-EDE4924EA321}"/>
              </a:ext>
            </a:extLst>
          </p:cNvPr>
          <p:cNvSpPr>
            <a:spLocks/>
          </p:cNvSpPr>
          <p:nvPr/>
        </p:nvSpPr>
        <p:spPr>
          <a:xfrm>
            <a:off x="6683721" y="2172831"/>
            <a:ext cx="4865902" cy="3992579"/>
          </a:xfrm>
          <a:prstGeom prst="round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D59BA-2E7B-84EC-F18D-737E479B6129}"/>
              </a:ext>
            </a:extLst>
          </p:cNvPr>
          <p:cNvSpPr txBox="1"/>
          <p:nvPr/>
        </p:nvSpPr>
        <p:spPr>
          <a:xfrm>
            <a:off x="927645" y="2363625"/>
            <a:ext cx="425302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i="1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Benefits of Props 418 &amp; 419</a:t>
            </a:r>
            <a:endParaRPr lang="en-US" sz="2400" b="1" i="1" dirty="0">
              <a:solidFill>
                <a:schemeClr val="tx2"/>
              </a:solidFill>
              <a:latin typeface="Apto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E18BF9-7C73-14F2-AFF7-5477CB6A0967}"/>
              </a:ext>
            </a:extLst>
          </p:cNvPr>
          <p:cNvSpPr txBox="1"/>
          <p:nvPr/>
        </p:nvSpPr>
        <p:spPr>
          <a:xfrm>
            <a:off x="6863942" y="2391847"/>
            <a:ext cx="4830015" cy="44627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300" b="1" i="1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What happens if RTA goes away?</a:t>
            </a:r>
            <a:endParaRPr lang="en-US" sz="2300" b="1" i="1">
              <a:solidFill>
                <a:schemeClr val="tx2"/>
              </a:solidFill>
              <a:latin typeface="Apto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D16C62-4F69-5A3C-E49C-ABF27C44784B}"/>
              </a:ext>
            </a:extLst>
          </p:cNvPr>
          <p:cNvSpPr txBox="1"/>
          <p:nvPr/>
        </p:nvSpPr>
        <p:spPr>
          <a:xfrm>
            <a:off x="800839" y="2825290"/>
            <a:ext cx="4563085" cy="33085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48,000 additional jobs and $11.9B in economic benefits (approx.)</a:t>
            </a:r>
          </a:p>
          <a:p>
            <a:endParaRPr lang="en-US" sz="1900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Local funds leverage State and Federal funds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Faster emergency services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Better roads and access to transit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>
              <a:solidFill>
                <a:schemeClr val="tx2"/>
              </a:solidFill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No change in current tax </a:t>
            </a:r>
            <a:r>
              <a:rPr lang="en-US" sz="19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rate</a:t>
            </a:r>
            <a:endParaRPr lang="en-US" sz="1900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9447E2-B91C-976C-D308-D623753621BF}"/>
              </a:ext>
            </a:extLst>
          </p:cNvPr>
          <p:cNvSpPr txBox="1"/>
          <p:nvPr/>
        </p:nvSpPr>
        <p:spPr>
          <a:xfrm>
            <a:off x="6808520" y="2837063"/>
            <a:ext cx="4580436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Loss of 50% of regional funding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$250 - $400M in RTA unfinished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>
              <a:solidFill>
                <a:schemeClr val="tx2"/>
              </a:solidFill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Loss of transit routes and freque</a:t>
            </a:r>
            <a:r>
              <a:rPr lang="en-US" sz="19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>
              <a:solidFill>
                <a:schemeClr val="tx2"/>
              </a:solidFill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u="none" strike="noStrike" dirty="0">
                <a:solidFill>
                  <a:schemeClr val="tx2"/>
                </a:solidFill>
                <a:effectLst/>
                <a:latin typeface="Aptos"/>
                <a:ea typeface="DIN Condensed Light" panose="020B0506040000020204" pitchFamily="34" charset="0"/>
              </a:rPr>
              <a:t>Loss of 54,000 jobs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tx2"/>
                </a:solidFill>
                <a:latin typeface="Aptos"/>
                <a:ea typeface="DIN Condensed Light" panose="020B0506040000020204" pitchFamily="34" charset="0"/>
              </a:rPr>
              <a:t>Loss of paratransit &amp; dial-a-ride services</a:t>
            </a:r>
            <a:endParaRPr lang="en-US" sz="1900" u="none" strike="noStrike" dirty="0">
              <a:solidFill>
                <a:schemeClr val="tx2"/>
              </a:solidFill>
              <a:effectLst/>
              <a:latin typeface="Aptos"/>
              <a:ea typeface="DIN Condensed Light" panose="020B0506040000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686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1C5DF6D3-EB38-FE75-21AC-695450B049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DC3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FDEA834-364D-7B1D-4367-A1B8F018D1C1}"/>
              </a:ext>
            </a:extLst>
          </p:cNvPr>
          <p:cNvSpPr/>
          <p:nvPr/>
        </p:nvSpPr>
        <p:spPr>
          <a:xfrm>
            <a:off x="397262" y="1926977"/>
            <a:ext cx="11376026" cy="460811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Shield Tick outline">
            <a:extLst>
              <a:ext uri="{FF2B5EF4-FFF2-40B4-BE49-F238E27FC236}">
                <a16:creationId xmlns:a16="http://schemas.microsoft.com/office/drawing/2014/main" id="{F67F936E-D7FA-A1FE-9FDD-E33291448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7109" y="2535396"/>
            <a:ext cx="914400" cy="914400"/>
          </a:xfrm>
          <a:prstGeom prst="rect">
            <a:avLst/>
          </a:prstGeom>
        </p:spPr>
      </p:pic>
      <p:pic>
        <p:nvPicPr>
          <p:cNvPr id="7" name="Graphic 6" descr="List outline">
            <a:extLst>
              <a:ext uri="{FF2B5EF4-FFF2-40B4-BE49-F238E27FC236}">
                <a16:creationId xmlns:a16="http://schemas.microsoft.com/office/drawing/2014/main" id="{905E604B-CCFF-341D-61E3-E1818E7218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8759" y="2535396"/>
            <a:ext cx="914400" cy="914400"/>
          </a:xfrm>
          <a:prstGeom prst="rect">
            <a:avLst/>
          </a:prstGeom>
        </p:spPr>
      </p:pic>
      <p:pic>
        <p:nvPicPr>
          <p:cNvPr id="9" name="Graphic 8" descr="Sparrow outline">
            <a:extLst>
              <a:ext uri="{FF2B5EF4-FFF2-40B4-BE49-F238E27FC236}">
                <a16:creationId xmlns:a16="http://schemas.microsoft.com/office/drawing/2014/main" id="{719CC63D-B393-3A06-70C9-A67B3EAE98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07109" y="3964086"/>
            <a:ext cx="914400" cy="914400"/>
          </a:xfrm>
          <a:prstGeom prst="rect">
            <a:avLst/>
          </a:prstGeom>
        </p:spPr>
      </p:pic>
      <p:pic>
        <p:nvPicPr>
          <p:cNvPr id="11" name="Graphic 10" descr="Bus outline">
            <a:extLst>
              <a:ext uri="{FF2B5EF4-FFF2-40B4-BE49-F238E27FC236}">
                <a16:creationId xmlns:a16="http://schemas.microsoft.com/office/drawing/2014/main" id="{999D68D7-E0F6-AA79-2184-4A77BA93BE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07109" y="5392776"/>
            <a:ext cx="914400" cy="914400"/>
          </a:xfrm>
          <a:prstGeom prst="rect">
            <a:avLst/>
          </a:prstGeom>
        </p:spPr>
      </p:pic>
      <p:pic>
        <p:nvPicPr>
          <p:cNvPr id="13" name="Graphic 12" descr="Road outline">
            <a:extLst>
              <a:ext uri="{FF2B5EF4-FFF2-40B4-BE49-F238E27FC236}">
                <a16:creationId xmlns:a16="http://schemas.microsoft.com/office/drawing/2014/main" id="{08EF7DF2-AF98-F562-7CFD-AF761C94F0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08759" y="5392776"/>
            <a:ext cx="914400" cy="914400"/>
          </a:xfrm>
          <a:prstGeom prst="rect">
            <a:avLst/>
          </a:prstGeom>
        </p:spPr>
      </p:pic>
      <p:pic>
        <p:nvPicPr>
          <p:cNvPr id="15" name="Graphic 14" descr="Car outline">
            <a:extLst>
              <a:ext uri="{FF2B5EF4-FFF2-40B4-BE49-F238E27FC236}">
                <a16:creationId xmlns:a16="http://schemas.microsoft.com/office/drawing/2014/main" id="{9131D541-6491-CCE4-BB1A-FA78F996A4A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08759" y="3964086"/>
            <a:ext cx="914400" cy="914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7C2AAC0-5A95-E660-15C0-47ABCF879672}"/>
              </a:ext>
            </a:extLst>
          </p:cNvPr>
          <p:cNvSpPr txBox="1"/>
          <p:nvPr/>
        </p:nvSpPr>
        <p:spPr>
          <a:xfrm>
            <a:off x="1923159" y="2535396"/>
            <a:ext cx="301230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u="none" strike="noStrike" dirty="0">
                <a:solidFill>
                  <a:schemeClr val="tx2"/>
                </a:solidFill>
                <a:effectLst/>
                <a:latin typeface="Aptos"/>
                <a:ea typeface="DIN 2014 Demi" panose="020B0604020202020204" pitchFamily="34" charset="0"/>
              </a:rPr>
              <a:t>Finish RTA1 Projects</a:t>
            </a:r>
            <a:endParaRPr lang="en-US" sz="2000" b="1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9044AD-0AB8-C7E7-0240-966C8188837C}"/>
              </a:ext>
            </a:extLst>
          </p:cNvPr>
          <p:cNvSpPr txBox="1"/>
          <p:nvPr/>
        </p:nvSpPr>
        <p:spPr>
          <a:xfrm>
            <a:off x="1923159" y="3964086"/>
            <a:ext cx="4154179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u="none" strike="noStrike" dirty="0">
                <a:solidFill>
                  <a:schemeClr val="tx2"/>
                </a:solidFill>
                <a:effectLst/>
                <a:latin typeface="Aptos"/>
                <a:ea typeface="DIN 2014 Demi" panose="020B0604020202020204" pitchFamily="34" charset="0"/>
              </a:rPr>
              <a:t>Arterial &amp; Collecto</a:t>
            </a:r>
            <a:r>
              <a:rPr lang="en-US" sz="2000" b="1" dirty="0">
                <a:solidFill>
                  <a:schemeClr val="tx2"/>
                </a:solidFill>
                <a:latin typeface="Aptos"/>
                <a:ea typeface="DIN 2014 Demi" panose="020B0604020202020204" pitchFamily="34" charset="0"/>
              </a:rPr>
              <a:t>r Rehabilitation</a:t>
            </a:r>
            <a:endParaRPr lang="en-US" sz="2000" b="1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C159F2-75E9-5136-A6E8-B5E22274DE27}"/>
              </a:ext>
            </a:extLst>
          </p:cNvPr>
          <p:cNvSpPr txBox="1"/>
          <p:nvPr/>
        </p:nvSpPr>
        <p:spPr>
          <a:xfrm>
            <a:off x="1923159" y="5392776"/>
            <a:ext cx="390765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Aptos"/>
                <a:ea typeface="DIN 2014 Demi" panose="020B0604020202020204" pitchFamily="34" charset="0"/>
              </a:rPr>
              <a:t>Road Corridors</a:t>
            </a:r>
            <a:endParaRPr lang="en-US" sz="2000" b="1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63F27E-50F7-1766-9609-86A6BDB3E79A}"/>
              </a:ext>
            </a:extLst>
          </p:cNvPr>
          <p:cNvSpPr txBox="1"/>
          <p:nvPr/>
        </p:nvSpPr>
        <p:spPr>
          <a:xfrm>
            <a:off x="1923159" y="2865021"/>
            <a:ext cx="30123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u="none" strike="noStrike" dirty="0">
                <a:solidFill>
                  <a:srgbClr val="465CAA"/>
                </a:solidFill>
                <a:effectLst/>
                <a:latin typeface="Aptos"/>
                <a:ea typeface="DIN 2014 Extra Bold" panose="020B0804020202090204" pitchFamily="34" charset="0"/>
              </a:rPr>
              <a:t>$258M</a:t>
            </a:r>
            <a:endParaRPr lang="en-US" sz="3200" b="1" dirty="0">
              <a:solidFill>
                <a:srgbClr val="465CAA"/>
              </a:solidFill>
              <a:latin typeface="Aptos"/>
              <a:ea typeface="DIN 2014 Extra Bold" panose="020B080402020209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49BAF4-8BB7-49F8-A3B5-32A0F5EE8D0B}"/>
              </a:ext>
            </a:extLst>
          </p:cNvPr>
          <p:cNvSpPr txBox="1"/>
          <p:nvPr/>
        </p:nvSpPr>
        <p:spPr>
          <a:xfrm>
            <a:off x="1923159" y="4293711"/>
            <a:ext cx="30123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u="none" strike="noStrike" dirty="0">
                <a:solidFill>
                  <a:srgbClr val="465CAA"/>
                </a:solidFill>
                <a:effectLst/>
                <a:latin typeface="Aptos"/>
                <a:ea typeface="DIN 2014 Extra Bold" panose="020B0804020202090204" pitchFamily="34" charset="0"/>
              </a:rPr>
              <a:t>$178M</a:t>
            </a:r>
            <a:endParaRPr lang="en-US" sz="3200" b="1" dirty="0">
              <a:solidFill>
                <a:srgbClr val="465CAA"/>
              </a:solidFill>
              <a:latin typeface="Aptos"/>
              <a:ea typeface="DIN 2014 Extra Bold" panose="020B080402020209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3FBD5A-D8D5-29FB-0CF3-8434ED7567D3}"/>
              </a:ext>
            </a:extLst>
          </p:cNvPr>
          <p:cNvSpPr txBox="1"/>
          <p:nvPr/>
        </p:nvSpPr>
        <p:spPr>
          <a:xfrm>
            <a:off x="1923159" y="5722401"/>
            <a:ext cx="30123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u="none" strike="noStrike" dirty="0">
                <a:solidFill>
                  <a:srgbClr val="465CAA"/>
                </a:solidFill>
                <a:effectLst/>
                <a:latin typeface="Aptos"/>
                <a:ea typeface="DIN 2014 Extra Bold" panose="020B0804020202090204" pitchFamily="34" charset="0"/>
              </a:rPr>
              <a:t>$</a:t>
            </a:r>
            <a:r>
              <a:rPr lang="en-US" sz="3200" b="1" dirty="0">
                <a:solidFill>
                  <a:srgbClr val="465CAA"/>
                </a:solidFill>
                <a:latin typeface="Aptos"/>
                <a:ea typeface="DIN 2014 Extra Bold" panose="020B0804020202090204" pitchFamily="34" charset="0"/>
              </a:rPr>
              <a:t>1.162B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ECF1B3-995E-C32D-BD2A-7359071E12A3}"/>
              </a:ext>
            </a:extLst>
          </p:cNvPr>
          <p:cNvSpPr txBox="1"/>
          <p:nvPr/>
        </p:nvSpPr>
        <p:spPr>
          <a:xfrm>
            <a:off x="7621509" y="2535396"/>
            <a:ext cx="392670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u="none" strike="noStrike" dirty="0">
                <a:solidFill>
                  <a:schemeClr val="tx2"/>
                </a:solidFill>
                <a:effectLst/>
                <a:latin typeface="Aptos"/>
                <a:ea typeface="DIN 2014 Demi" panose="020B0604020202020204" pitchFamily="34" charset="0"/>
              </a:rPr>
              <a:t>Safety &amp; Active Transportation</a:t>
            </a:r>
            <a:endParaRPr lang="en-US" sz="2000" b="1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6B05A2-3235-C651-37A9-0CE429BB8660}"/>
              </a:ext>
            </a:extLst>
          </p:cNvPr>
          <p:cNvSpPr txBox="1"/>
          <p:nvPr/>
        </p:nvSpPr>
        <p:spPr>
          <a:xfrm>
            <a:off x="7621509" y="3964086"/>
            <a:ext cx="390765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u="none" strike="noStrike" dirty="0">
                <a:solidFill>
                  <a:schemeClr val="tx2"/>
                </a:solidFill>
                <a:effectLst/>
                <a:latin typeface="Aptos"/>
                <a:ea typeface="DIN 2014 Demi" panose="020B0604020202020204" pitchFamily="34" charset="0"/>
              </a:rPr>
              <a:t>Wildlife Linkages</a:t>
            </a:r>
            <a:endParaRPr lang="en-US" sz="2000" b="1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BA11B8-B708-3EE4-D619-5BE2DD4508FE}"/>
              </a:ext>
            </a:extLst>
          </p:cNvPr>
          <p:cNvSpPr txBox="1"/>
          <p:nvPr/>
        </p:nvSpPr>
        <p:spPr>
          <a:xfrm>
            <a:off x="7621509" y="5392776"/>
            <a:ext cx="390765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Aptos"/>
                <a:ea typeface="DIN 2014 Demi" panose="020B0604020202020204" pitchFamily="34" charset="0"/>
              </a:rPr>
              <a:t>Transit</a:t>
            </a:r>
            <a:endParaRPr lang="en-US" sz="2000" b="1">
              <a:solidFill>
                <a:schemeClr val="tx2"/>
              </a:solidFill>
              <a:latin typeface="Aptos"/>
              <a:ea typeface="DIN 2014 Demi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77E774E-733B-CC06-3C2E-226EDDCFB8E2}"/>
              </a:ext>
            </a:extLst>
          </p:cNvPr>
          <p:cNvSpPr txBox="1"/>
          <p:nvPr/>
        </p:nvSpPr>
        <p:spPr>
          <a:xfrm>
            <a:off x="7621509" y="2865021"/>
            <a:ext cx="30123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u="none" strike="noStrike" dirty="0">
                <a:solidFill>
                  <a:srgbClr val="465CAA"/>
                </a:solidFill>
                <a:effectLst/>
                <a:latin typeface="Aptos"/>
                <a:ea typeface="DIN 2014 Extra Bold" panose="020B0804020202090204" pitchFamily="34" charset="0"/>
              </a:rPr>
              <a:t>$255M</a:t>
            </a:r>
            <a:endParaRPr lang="en-US" sz="3200" b="1" dirty="0">
              <a:solidFill>
                <a:srgbClr val="465CAA"/>
              </a:solidFill>
              <a:latin typeface="Aptos"/>
              <a:ea typeface="DIN 2014 Extra Bold" panose="020B080402020209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912F11-44D6-EFA0-0C01-442A9D1AFE22}"/>
              </a:ext>
            </a:extLst>
          </p:cNvPr>
          <p:cNvSpPr txBox="1"/>
          <p:nvPr/>
        </p:nvSpPr>
        <p:spPr>
          <a:xfrm>
            <a:off x="7621509" y="4293711"/>
            <a:ext cx="30123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u="none" strike="noStrike" dirty="0">
                <a:solidFill>
                  <a:srgbClr val="465CAA"/>
                </a:solidFill>
                <a:effectLst/>
                <a:latin typeface="Aptos"/>
                <a:ea typeface="DIN 2014 Extra Bold" panose="020B0804020202090204" pitchFamily="34" charset="0"/>
              </a:rPr>
              <a:t>$50M</a:t>
            </a:r>
            <a:endParaRPr lang="en-US" sz="3200" b="1" dirty="0">
              <a:solidFill>
                <a:srgbClr val="465CAA"/>
              </a:solidFill>
              <a:latin typeface="Aptos"/>
              <a:ea typeface="DIN 2014 Extra Bold" panose="020B080402020209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517364A-B760-73DE-1D11-61F065382218}"/>
              </a:ext>
            </a:extLst>
          </p:cNvPr>
          <p:cNvSpPr txBox="1"/>
          <p:nvPr/>
        </p:nvSpPr>
        <p:spPr>
          <a:xfrm>
            <a:off x="7621509" y="5722401"/>
            <a:ext cx="30123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u="none" strike="noStrike" dirty="0">
                <a:solidFill>
                  <a:srgbClr val="465CAA"/>
                </a:solidFill>
                <a:effectLst/>
                <a:latin typeface="Aptos"/>
                <a:ea typeface="DIN 2014 Extra Bold" panose="020B0804020202090204" pitchFamily="34" charset="0"/>
              </a:rPr>
              <a:t>$726M</a:t>
            </a:r>
            <a:endParaRPr lang="en-US" sz="3200" b="1" dirty="0">
              <a:solidFill>
                <a:srgbClr val="465CAA"/>
              </a:solidFill>
              <a:latin typeface="Aptos"/>
              <a:ea typeface="DIN 2014 Extra Bold" panose="020B080402020209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8B7E970-E821-3E26-5330-3A4CA569C352}"/>
              </a:ext>
            </a:extLst>
          </p:cNvPr>
          <p:cNvSpPr txBox="1"/>
          <p:nvPr/>
        </p:nvSpPr>
        <p:spPr>
          <a:xfrm>
            <a:off x="0" y="474032"/>
            <a:ext cx="12141200" cy="769441"/>
          </a:xfrm>
          <a:prstGeom prst="rect">
            <a:avLst/>
          </a:prstGeom>
          <a:noFill/>
          <a:effectLst/>
        </p:spPr>
        <p:txBody>
          <a:bodyPr wrap="square" lIns="91440" tIns="45720" rIns="91440" bIns="45720" anchor="t">
            <a:no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What your continued investment will do:</a:t>
            </a:r>
          </a:p>
        </p:txBody>
      </p:sp>
    </p:spTree>
    <p:extLst>
      <p:ext uri="{BB962C8B-B14F-4D97-AF65-F5344CB8AC3E}">
        <p14:creationId xmlns:p14="http://schemas.microsoft.com/office/powerpoint/2010/main" val="2592153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F91500-E83D-B45E-BEA7-F6553B34FDAC}"/>
              </a:ext>
            </a:extLst>
          </p:cNvPr>
          <p:cNvSpPr/>
          <p:nvPr/>
        </p:nvSpPr>
        <p:spPr>
          <a:xfrm>
            <a:off x="0" y="-2647"/>
            <a:ext cx="12192000" cy="1707799"/>
          </a:xfrm>
          <a:prstGeom prst="rect">
            <a:avLst/>
          </a:prstGeom>
          <a:solidFill>
            <a:srgbClr val="7DC353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line with a dotted line and green and blue text&#10;&#10;AI-generated content may be incorrect.">
            <a:extLst>
              <a:ext uri="{FF2B5EF4-FFF2-40B4-BE49-F238E27FC236}">
                <a16:creationId xmlns:a16="http://schemas.microsoft.com/office/drawing/2014/main" id="{2BD2460D-B588-DF8C-E75B-61402BFD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93"/>
          <a:stretch>
            <a:fillRect/>
          </a:stretch>
        </p:blipFill>
        <p:spPr>
          <a:xfrm>
            <a:off x="1702096" y="4091059"/>
            <a:ext cx="8787806" cy="17818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62DDF2-6E82-DC52-F9A1-C2F6BED12B0A}"/>
              </a:ext>
            </a:extLst>
          </p:cNvPr>
          <p:cNvSpPr txBox="1"/>
          <p:nvPr/>
        </p:nvSpPr>
        <p:spPr>
          <a:xfrm>
            <a:off x="1060449" y="2361015"/>
            <a:ext cx="10071100" cy="17543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5400" b="1" i="0" dirty="0">
                <a:solidFill>
                  <a:srgbClr val="7DC353"/>
                </a:solidFill>
                <a:effectLst/>
                <a:latin typeface="Aptos"/>
              </a:rPr>
              <a:t>Vote </a:t>
            </a:r>
            <a:r>
              <a:rPr lang="en-US" sz="5400" b="1" i="0" dirty="0">
                <a:solidFill>
                  <a:schemeClr val="tx2"/>
                </a:solidFill>
                <a:effectLst/>
                <a:latin typeface="Aptos"/>
              </a:rPr>
              <a:t>YES</a:t>
            </a:r>
            <a:r>
              <a:rPr lang="en-US" sz="5400" b="1" i="0" dirty="0">
                <a:solidFill>
                  <a:srgbClr val="7DC353"/>
                </a:solidFill>
                <a:effectLst/>
                <a:latin typeface="Aptos"/>
              </a:rPr>
              <a:t> on</a:t>
            </a:r>
            <a:r>
              <a:rPr lang="en-US" sz="5400" b="1" dirty="0">
                <a:solidFill>
                  <a:srgbClr val="7DC353"/>
                </a:solidFill>
                <a:latin typeface="Aptos"/>
              </a:rPr>
              <a:t> </a:t>
            </a:r>
            <a:r>
              <a:rPr lang="en-US" sz="5400" b="1" dirty="0">
                <a:solidFill>
                  <a:schemeClr val="tx2"/>
                </a:solidFill>
                <a:latin typeface="Aptos"/>
              </a:rPr>
              <a:t>both</a:t>
            </a:r>
            <a:r>
              <a:rPr lang="en-US" sz="5400" b="1" dirty="0">
                <a:solidFill>
                  <a:srgbClr val="7DC353"/>
                </a:solidFill>
                <a:latin typeface="Aptos"/>
              </a:rPr>
              <a:t> </a:t>
            </a:r>
            <a:endParaRPr lang="en-US" sz="5400" b="1" dirty="0">
              <a:latin typeface="Aptos"/>
            </a:endParaRPr>
          </a:p>
          <a:p>
            <a:pPr algn="ctr"/>
            <a:r>
              <a:rPr lang="en-US" sz="5400" b="1" i="0" dirty="0">
                <a:solidFill>
                  <a:srgbClr val="7DC353"/>
                </a:solidFill>
                <a:effectLst/>
                <a:latin typeface="Aptos"/>
              </a:rPr>
              <a:t>Props </a:t>
            </a:r>
            <a:r>
              <a:rPr lang="en-US" sz="5400" b="1" i="0" dirty="0">
                <a:solidFill>
                  <a:schemeClr val="tx2"/>
                </a:solidFill>
                <a:effectLst/>
                <a:latin typeface="Aptos"/>
              </a:rPr>
              <a:t>418</a:t>
            </a:r>
            <a:r>
              <a:rPr lang="en-US" sz="5400" b="1" dirty="0">
                <a:solidFill>
                  <a:schemeClr val="tx2"/>
                </a:solidFill>
                <a:latin typeface="Aptos"/>
              </a:rPr>
              <a:t> &amp;</a:t>
            </a:r>
            <a:r>
              <a:rPr lang="en-US" sz="5400" b="1" dirty="0">
                <a:solidFill>
                  <a:srgbClr val="7DC353"/>
                </a:solidFill>
                <a:latin typeface="Aptos"/>
              </a:rPr>
              <a:t> </a:t>
            </a:r>
            <a:r>
              <a:rPr lang="en-US" sz="5400" b="1" i="0" dirty="0">
                <a:solidFill>
                  <a:schemeClr val="tx2"/>
                </a:solidFill>
                <a:effectLst/>
                <a:latin typeface="Aptos"/>
              </a:rPr>
              <a:t>419</a:t>
            </a:r>
            <a:r>
              <a:rPr lang="en-US" sz="4800" b="0" i="0" dirty="0">
                <a:solidFill>
                  <a:srgbClr val="7DC353"/>
                </a:solidFill>
                <a:effectLst/>
                <a:latin typeface="Aptos"/>
              </a:rPr>
              <a:t> </a:t>
            </a:r>
            <a:endParaRPr lang="en-US" sz="4800" dirty="0">
              <a:latin typeface="Apto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52F996-923D-76B7-B026-252DB77E5E68}"/>
              </a:ext>
            </a:extLst>
          </p:cNvPr>
          <p:cNvSpPr txBox="1"/>
          <p:nvPr/>
        </p:nvSpPr>
        <p:spPr>
          <a:xfrm>
            <a:off x="1702096" y="6114456"/>
            <a:ext cx="8787805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800" b="1" dirty="0">
                <a:solidFill>
                  <a:srgbClr val="7DC353"/>
                </a:solidFill>
                <a:latin typeface="Aptos"/>
                <a:ea typeface="DIN 2014 Narrow Demi" panose="020B0606020202020204" pitchFamily="34" charset="0"/>
              </a:rPr>
              <a:t>ConnectPima.com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8D3F70-B38A-D06B-CCA8-D2687FD59EC4}"/>
              </a:ext>
            </a:extLst>
          </p:cNvPr>
          <p:cNvSpPr txBox="1"/>
          <p:nvPr/>
        </p:nvSpPr>
        <p:spPr>
          <a:xfrm>
            <a:off x="817583" y="414500"/>
            <a:ext cx="10556833" cy="1793910"/>
          </a:xfrm>
          <a:prstGeom prst="rect">
            <a:avLst/>
          </a:prstGeom>
          <a:noFill/>
          <a:effectLst/>
        </p:spPr>
        <p:txBody>
          <a:bodyPr wrap="square" lIns="91440" tIns="45720" rIns="91440" bIns="45720" anchor="t">
            <a:no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Important Information &amp; Dates</a:t>
            </a:r>
          </a:p>
        </p:txBody>
      </p:sp>
    </p:spTree>
    <p:extLst>
      <p:ext uri="{BB962C8B-B14F-4D97-AF65-F5344CB8AC3E}">
        <p14:creationId xmlns:p14="http://schemas.microsoft.com/office/powerpoint/2010/main" val="3004954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3903B7FDCE80408F95C07C4205CF7C" ma:contentTypeVersion="19" ma:contentTypeDescription="Create a new document." ma:contentTypeScope="" ma:versionID="080cda66771543b2e7af737ea67eb4dc">
  <xsd:schema xmlns:xsd="http://www.w3.org/2001/XMLSchema" xmlns:xs="http://www.w3.org/2001/XMLSchema" xmlns:p="http://schemas.microsoft.com/office/2006/metadata/properties" xmlns:ns2="976b62e9-8efa-47b5-8687-889f2599ddb6" xmlns:ns3="551704f2-d3a5-48ed-84b6-326ab11a842d" targetNamespace="http://schemas.microsoft.com/office/2006/metadata/properties" ma:root="true" ma:fieldsID="aacd1a54ff8a618011bfa62c1409ef1c" ns2:_="" ns3:_="">
    <xsd:import namespace="976b62e9-8efa-47b5-8687-889f2599ddb6"/>
    <xsd:import namespace="551704f2-d3a5-48ed-84b6-326ab11a84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6b62e9-8efa-47b5-8687-889f2599dd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0c2c1a-9d6e-41fd-ac38-bbff91567a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1704f2-d3a5-48ed-84b6-326ab11a842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5ea393f-b269-4047-9dbe-155c65710657}" ma:internalName="TaxCatchAll" ma:showField="CatchAllData" ma:web="551704f2-d3a5-48ed-84b6-326ab11a84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1704f2-d3a5-48ed-84b6-326ab11a842d" xsi:nil="true"/>
    <lcf76f155ced4ddcb4097134ff3c332f xmlns="976b62e9-8efa-47b5-8687-889f2599ddb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FDDD37-2F46-4808-9426-30E9B1B73E2F}"/>
</file>

<file path=customXml/itemProps2.xml><?xml version="1.0" encoding="utf-8"?>
<ds:datastoreItem xmlns:ds="http://schemas.openxmlformats.org/officeDocument/2006/customXml" ds:itemID="{5C1CE9EF-9FDE-4B51-8FC0-16EF2D273A71}">
  <ds:schemaRefs>
    <ds:schemaRef ds:uri="http://schemas.microsoft.com/office/infopath/2007/PartnerControls"/>
    <ds:schemaRef ds:uri="http://schemas.microsoft.com/office/2006/metadata/properties"/>
    <ds:schemaRef ds:uri="http://purl.org/dc/dcmitype/"/>
    <ds:schemaRef ds:uri="551704f2-d3a5-48ed-84b6-326ab11a842d"/>
    <ds:schemaRef ds:uri="976b62e9-8efa-47b5-8687-889f2599ddb6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32633C9-0D0A-44B1-8D7A-0508C2F2D9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431</Words>
  <Application>Microsoft Office PowerPoint</Application>
  <PresentationFormat>Widescreen</PresentationFormat>
  <Paragraphs>78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Meghan Kirschbaum</dc:creator>
  <cp:lastModifiedBy>Cristie Street</cp:lastModifiedBy>
  <cp:revision>391</cp:revision>
  <dcterms:created xsi:type="dcterms:W3CDTF">2025-12-08T18:33:17Z</dcterms:created>
  <dcterms:modified xsi:type="dcterms:W3CDTF">2026-01-14T21:38:17Z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0x010100843903B7FDCE80408F95C07C4205CF7C</vt:lpwstr>
  </property>
  <property fmtid="{D5CDD505-2E9C-101B-9397-08002B2CF9AE}" pid="3" name="MediaServiceImageTags">
    <vt:lpwstr/>
  </property>
</Properties>
</file>