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86F69-D101-4A36-8D5B-B343B5EC7407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72733-8883-47AB-8BB7-5CCEDFFF9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93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FB363-2223-D425-3A89-766EB962C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48624E-EDD1-FC77-6E8B-73ECFBF3B8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EA923-13AA-C621-EB11-045E3CBD1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3C7-6035-4FCF-818C-485DDA3A6249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0DAA5-7BA5-95A4-8E74-5A5EB386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AFF00-EB39-5811-B4C7-2EF190D5B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0FDF6-723F-4753-B167-91D467A286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23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C72F5-B5F5-A7A7-2C33-D3624FD36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E53C1-F911-6D79-FDD3-D846136AB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DBAFC-2F6F-EA56-8885-E1ABF236F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3C7-6035-4FCF-818C-485DDA3A6249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C8DE3-155C-C07B-065C-31B29A27D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3F057-CB1C-B196-E839-7A205AD38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0FDF6-723F-4753-B167-91D467A286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6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FE8C23-6F92-299E-AD9E-4E9CEE098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7F324B-FF24-8621-D7A6-98093DA0F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84067-5E33-4ED2-D99D-DE65D241C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3C7-6035-4FCF-818C-485DDA3A6249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AD0C6-A0E3-7208-2D30-0ECEC1127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E5D20-5593-4DCF-C52C-1126F90E6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0FDF6-723F-4753-B167-91D467A286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23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09A35-1D4A-CBDF-3B94-6E7E41894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1B083-1688-3FAA-D308-A02ACF39A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B216E-E863-429A-9088-86777D4AE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3C7-6035-4FCF-818C-485DDA3A6249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E7820-FC7A-096A-F2AE-5D49EE858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8CC8C-ACC0-FDC6-4F56-8A855F421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0FDF6-723F-4753-B167-91D467A286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933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A2406-90D3-E965-ECC5-DDB226345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387C6-7B48-6475-BC91-621C5E1C1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B937F-C87E-EAA1-DF20-298359694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3C7-6035-4FCF-818C-485DDA3A6249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A6078-78FB-8457-5C0F-2ADB534B6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AD98B-A5D1-28E8-BB29-676CFD49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0FDF6-723F-4753-B167-91D467A286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12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44B7C-333C-1D08-D09D-26A786695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34459-14D9-2792-29E9-6C76ADCFCE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97E5-33AD-AFCB-35F8-6A3EC77DC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21165E-7A34-D440-9A9C-FFC216EC2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3C7-6035-4FCF-818C-485DDA3A6249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01FD8-ADCF-FC48-FE61-BE0B6A82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99F5D-C35B-4308-8949-07F182C3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0FDF6-723F-4753-B167-91D467A286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44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3124-2CF0-2B29-7B89-0A92042FE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5D40B-CBFE-B145-DAAD-80E881379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6C843-D354-5617-C361-76CE92DCB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444367-3F50-7E87-4081-5B19CCA725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3B5B49-9E3D-CDB0-AF7A-4A00C154AA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B37B03-1727-B2C8-7E3C-0F325BE28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3C7-6035-4FCF-818C-485DDA3A6249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9F6446-140C-C6F8-1295-6FA0A85A1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3066EF-6910-0136-F33D-DF6AF6D70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0FDF6-723F-4753-B167-91D467A286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1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44806-9788-A386-8973-BBC918ED9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27EDD2-5C84-4A92-4024-3256F0F59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3C7-6035-4FCF-818C-485DDA3A6249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92DAF9-CB53-F0B9-3927-EDC1180AA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8ED2A-0F68-0C6F-59EA-D27CF1CBF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0FDF6-723F-4753-B167-91D467A286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4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80B1F-DA7E-2448-7C2E-3121E8599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3C7-6035-4FCF-818C-485DDA3A6249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BC2EA-33F0-BECF-7B26-6D5A1C7B2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AE93D9-24EA-D199-3D89-D792C28A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0FDF6-723F-4753-B167-91D467A286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47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26880-2D61-AA69-A7F4-B7D82BB06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0AF06-DB3A-B96C-38D8-72C9D54EE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00B176-670E-5B84-FCE6-0CB45A574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414B26-DF8E-25EB-3B56-F83974076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3C7-6035-4FCF-818C-485DDA3A6249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29172-29D7-A039-5F4A-948580931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44FFB-6213-40D6-209F-69258651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0FDF6-723F-4753-B167-91D467A286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02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A1262-B482-8BBC-9787-9D7EA4652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86DDB0-78FA-0975-FC95-B9A2D4D2EA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DED60-4D87-5C3B-C2F3-A967E2B87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4A3311-C137-3949-DE8C-AF5A1078E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3C7-6035-4FCF-818C-485DDA3A6249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77076-6465-C935-62AA-AD08F0C1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A1112-2771-8D7C-D510-02262B41A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0FDF6-723F-4753-B167-91D467A286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4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2F5707-46C3-7E4C-83D9-EBC6F111B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312B6-1036-A219-7559-DBC9EB56C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85C69-AC0D-ECF4-937E-CB74162B1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5643C7-6035-4FCF-818C-485DDA3A6249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A0828-85BD-0CB7-AF75-ABF347FB05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B88C7-E4DC-62C7-752B-EAD8EB4220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70FDF6-723F-4753-B167-91D467A286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30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1F3264-586A-CBFA-D7D5-C344D2E78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047910"/>
              </p:ext>
            </p:extLst>
          </p:nvPr>
        </p:nvGraphicFramePr>
        <p:xfrm>
          <a:off x="262269" y="1155405"/>
          <a:ext cx="11717080" cy="5704162"/>
        </p:xfrm>
        <a:graphic>
          <a:graphicData uri="http://schemas.openxmlformats.org/drawingml/2006/table">
            <a:tbl>
              <a:tblPr firstRow="1" firstCol="1" bandRow="1"/>
              <a:tblGrid>
                <a:gridCol w="2928818">
                  <a:extLst>
                    <a:ext uri="{9D8B030D-6E8A-4147-A177-3AD203B41FA5}">
                      <a16:colId xmlns:a16="http://schemas.microsoft.com/office/drawing/2014/main" val="1305594902"/>
                    </a:ext>
                  </a:extLst>
                </a:gridCol>
                <a:gridCol w="2928818">
                  <a:extLst>
                    <a:ext uri="{9D8B030D-6E8A-4147-A177-3AD203B41FA5}">
                      <a16:colId xmlns:a16="http://schemas.microsoft.com/office/drawing/2014/main" val="980313015"/>
                    </a:ext>
                  </a:extLst>
                </a:gridCol>
                <a:gridCol w="2929722">
                  <a:extLst>
                    <a:ext uri="{9D8B030D-6E8A-4147-A177-3AD203B41FA5}">
                      <a16:colId xmlns:a16="http://schemas.microsoft.com/office/drawing/2014/main" val="2729768677"/>
                    </a:ext>
                  </a:extLst>
                </a:gridCol>
                <a:gridCol w="2929722">
                  <a:extLst>
                    <a:ext uri="{9D8B030D-6E8A-4147-A177-3AD203B41FA5}">
                      <a16:colId xmlns:a16="http://schemas.microsoft.com/office/drawing/2014/main" val="3718599099"/>
                    </a:ext>
                  </a:extLst>
                </a:gridCol>
              </a:tblGrid>
              <a:tr h="158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EDUCATION</a:t>
                      </a:r>
                    </a:p>
                  </a:txBody>
                  <a:tcPr marL="54673" marR="546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BUSINESS</a:t>
                      </a:r>
                    </a:p>
                  </a:txBody>
                  <a:tcPr marL="54673" marR="546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POLITICAL</a:t>
                      </a:r>
                    </a:p>
                  </a:txBody>
                  <a:tcPr marL="54673" marR="546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PHILANTHROPIC</a:t>
                      </a:r>
                    </a:p>
                  </a:txBody>
                  <a:tcPr marL="54673" marR="546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189786"/>
                  </a:ext>
                </a:extLst>
              </a:tr>
              <a:tr h="55309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Superintendents of School Districts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Southern Arizona Association of Early Childhood Education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Children’s Action Alliance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Child and Family Resources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First Things First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Center for Economic Integrity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Arizona Early Childhood Alliance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Arizona Head Start Association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Arizona Children’s Association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Pima County Joint Technical Education Districts: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Altar Valley, </a:t>
                      </a:r>
                      <a:r>
                        <a:rPr lang="en-US" sz="1100" kern="100" dirty="0" err="1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Amphi</a:t>
                      </a: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Flowing Wells, Marana, Sahuarita, Sunnyside, T.U.S.D., Vail School Districts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 Frontera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673" marR="546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Southern Arizona Leadership Council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Auto Dealers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Real Estate Development, Design, Construction, Sales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Hospitals and Healthcare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Finance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Utilities / Telecommunications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Media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University of Arizona / Pima Community College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Mining and Minerals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Professional Services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Research, Development and Manufacturing: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   Medical, Optical, Military, Mining, Equipment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Private Enterprise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Distribution and Logistics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Hospitality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673" marR="546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Pima County Board of Supervisors, County Manager and Staff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         Rex Scott, Adelita Grijalva, Dr. Matt Heinz, 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            Jennifer Allen, Steve Christy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Arizona Department of Economic Security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Pima Superintendent of Schools and Staff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City of Tucson Mayor and Staff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Town of Marana Mayor, Council and Staff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Town of Oro Valley Mayor Council and Staff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Arizona Legislature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Arizona Governor 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Pima County Library Improvement District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73" marR="546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United Way CEO Tony Penn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Vice President Monica Brinkerhoff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Literacy Connects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Make Way for Books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Big Brothers and Big Sisters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YMCA / YWCA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United Way of Tucson and Southern Arizona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Diamond Family Foundation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El Rio Health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Marshall Foundation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Women’s Foundation for the State of Arizona 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Tucson Values Teachers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 Frontera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673" marR="546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8208295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798B1400-A4F3-A5A1-A3B5-394FE765A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7813" y="16303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E9F464-9325-9331-8BBC-15616B12A958}"/>
              </a:ext>
            </a:extLst>
          </p:cNvPr>
          <p:cNvSpPr txBox="1"/>
          <p:nvPr/>
        </p:nvSpPr>
        <p:spPr>
          <a:xfrm>
            <a:off x="311888" y="262270"/>
            <a:ext cx="11667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Pima Early Education Program Scholarships</a:t>
            </a:r>
          </a:p>
        </p:txBody>
      </p:sp>
    </p:spTree>
    <p:extLst>
      <p:ext uri="{BB962C8B-B14F-4D97-AF65-F5344CB8AC3E}">
        <p14:creationId xmlns:p14="http://schemas.microsoft.com/office/powerpoint/2010/main" val="293708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desert landscape">
            <a:extLst>
              <a:ext uri="{FF2B5EF4-FFF2-40B4-BE49-F238E27FC236}">
                <a16:creationId xmlns:a16="http://schemas.microsoft.com/office/drawing/2014/main" id="{31B542EA-C1B6-D21D-EF83-C1EADC7B2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8207D99-02D0-29E3-6C04-844966F04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331" y="85060"/>
            <a:ext cx="11447720" cy="181462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Tucson Values</a:t>
            </a:r>
            <a:br>
              <a:rPr lang="en-US" sz="4000" dirty="0"/>
            </a:br>
            <a:br>
              <a:rPr lang="en-US" sz="4000" dirty="0"/>
            </a:br>
            <a:r>
              <a:rPr lang="en-US" sz="5400" dirty="0"/>
              <a:t>Literacy</a:t>
            </a:r>
            <a:r>
              <a:rPr lang="en-US" sz="4000" dirty="0"/>
              <a:t> </a:t>
            </a:r>
            <a:r>
              <a:rPr lang="en-US" sz="5400" dirty="0"/>
              <a:t>Creativity Science</a:t>
            </a:r>
          </a:p>
        </p:txBody>
      </p:sp>
    </p:spTree>
    <p:extLst>
      <p:ext uri="{BB962C8B-B14F-4D97-AF65-F5344CB8AC3E}">
        <p14:creationId xmlns:p14="http://schemas.microsoft.com/office/powerpoint/2010/main" val="3004802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3903B7FDCE80408F95C07C4205CF7C" ma:contentTypeVersion="18" ma:contentTypeDescription="Create a new document." ma:contentTypeScope="" ma:versionID="56de964fb7f55b7a156b892ae6a071f6">
  <xsd:schema xmlns:xsd="http://www.w3.org/2001/XMLSchema" xmlns:xs="http://www.w3.org/2001/XMLSchema" xmlns:p="http://schemas.microsoft.com/office/2006/metadata/properties" xmlns:ns2="976b62e9-8efa-47b5-8687-889f2599ddb6" xmlns:ns3="551704f2-d3a5-48ed-84b6-326ab11a842d" targetNamespace="http://schemas.microsoft.com/office/2006/metadata/properties" ma:root="true" ma:fieldsID="20eae6269a4f323a5f66e652d405786c" ns2:_="" ns3:_="">
    <xsd:import namespace="976b62e9-8efa-47b5-8687-889f2599ddb6"/>
    <xsd:import namespace="551704f2-d3a5-48ed-84b6-326ab11a84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6b62e9-8efa-47b5-8687-889f2599dd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10c2c1a-9d6e-41fd-ac38-bbff91567a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1704f2-d3a5-48ed-84b6-326ab11a842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5ea393f-b269-4047-9dbe-155c65710657}" ma:internalName="TaxCatchAll" ma:showField="CatchAllData" ma:web="551704f2-d3a5-48ed-84b6-326ab11a84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51704f2-d3a5-48ed-84b6-326ab11a842d" xsi:nil="true"/>
    <lcf76f155ced4ddcb4097134ff3c332f xmlns="976b62e9-8efa-47b5-8687-889f2599ddb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FC6A3BD-BB6E-4C85-9B8A-223E780756F0}"/>
</file>

<file path=customXml/itemProps2.xml><?xml version="1.0" encoding="utf-8"?>
<ds:datastoreItem xmlns:ds="http://schemas.openxmlformats.org/officeDocument/2006/customXml" ds:itemID="{DFC62231-66A7-487D-8ED6-9885D1CAE831}"/>
</file>

<file path=customXml/itemProps3.xml><?xml version="1.0" encoding="utf-8"?>
<ds:datastoreItem xmlns:ds="http://schemas.openxmlformats.org/officeDocument/2006/customXml" ds:itemID="{99458BE1-1DAE-4838-A77C-4FEC7D521459}"/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266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Symbol</vt:lpstr>
      <vt:lpstr>Office Theme</vt:lpstr>
      <vt:lpstr>PowerPoint Presentation</vt:lpstr>
      <vt:lpstr>Tucson Values  Literacy Creativity Science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 Cohen</dc:creator>
  <cp:lastModifiedBy>Cristie Street</cp:lastModifiedBy>
  <cp:revision>35</cp:revision>
  <dcterms:created xsi:type="dcterms:W3CDTF">2025-02-26T19:29:33Z</dcterms:created>
  <dcterms:modified xsi:type="dcterms:W3CDTF">2025-05-02T17:27:06Z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0x010100843903B7FDCE80408F95C07C4205CF7C</vt:lpwstr>
  </property>
</Properties>
</file>